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52126-7CA8-4301-8EC1-18BA79D470CB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2866"/>
            <a:ext cx="12205397" cy="688086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455175" y="1170040"/>
            <a:ext cx="2277266" cy="225829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635061" y="2584998"/>
            <a:ext cx="2167394" cy="20211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231795" y="280309"/>
            <a:ext cx="2222994" cy="216778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1552079" y="3927183"/>
            <a:ext cx="2487261" cy="22934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4720489" y="4513228"/>
            <a:ext cx="2347925" cy="21677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6024160" y="2149382"/>
            <a:ext cx="2186772" cy="216502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783" y="2769010"/>
            <a:ext cx="1653133" cy="16531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458" y="2477951"/>
            <a:ext cx="1651259" cy="1449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586" y="4721834"/>
            <a:ext cx="1890794" cy="18907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6314" y="30256"/>
            <a:ext cx="2746426" cy="2849688"/>
          </a:xfrm>
          <a:prstGeom prst="rect">
            <a:avLst/>
          </a:prstGeom>
        </p:spPr>
      </p:pic>
      <p:pic>
        <p:nvPicPr>
          <p:cNvPr id="10" name="Рисунок 9" descr="Изображение выглядит как латы, эмблема, символ, щит&#10;&#10;Автоматически созданное описание">
            <a:extLst>
              <a:ext uri="{FF2B5EF4-FFF2-40B4-BE49-F238E27FC236}">
                <a16:creationId xmlns:a16="http://schemas.microsoft.com/office/drawing/2014/main" id="{42947473-09CB-F8EF-3790-0501E9D9C56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208" y="4158755"/>
            <a:ext cx="1968824" cy="196882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ыба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D9521491-AB95-1866-3340-265D11299C8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617" y="547519"/>
            <a:ext cx="1657350" cy="165735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узыка, музыкальный инструмент, барабан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823FE5C2-F248-70A4-7103-45AA04C294E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684" y="1121172"/>
            <a:ext cx="2167394" cy="2167394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34375" y="2933065"/>
            <a:ext cx="3705224" cy="370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Администратор</cp:lastModifiedBy>
  <cp:revision>6</cp:revision>
  <dcterms:created xsi:type="dcterms:W3CDTF">2024-05-15T17:32:00Z</dcterms:created>
  <dcterms:modified xsi:type="dcterms:W3CDTF">2024-11-12T16:14:26Z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F8C9D2F47A594056802BA20848B82A33_12</vt:lpwstr>
  </property>
  <property fmtid="{D5CDD505-2E9C-101B-9397-08002B2CF9AE}" pid="3" name="KSOProductBuildVer">
    <vt:lpwstr>1033-12.2.0.17119</vt:lpwstr>
  </property>
</Properties>
</file>