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20288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3F522-C82C-4FF9-9200-9E9A124E0AD2}"/>
</file>

<file path=customXml/itemProps2.xml><?xml version="1.0" encoding="utf-8"?>
<ds:datastoreItem xmlns:ds="http://schemas.openxmlformats.org/officeDocument/2006/customXml" ds:itemID="{B2933DD6-0C58-454D-8EEE-490F9DED28FE}"/>
</file>

<file path=customXml/itemProps3.xml><?xml version="1.0" encoding="utf-8"?>
<ds:datastoreItem xmlns:ds="http://schemas.openxmlformats.org/officeDocument/2006/customXml" ds:itemID="{AA9E7815-36B5-44BF-9594-770561D6D53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