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84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2499742"/>
            <a:ext cx="2427489" cy="20632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12" y="1597995"/>
            <a:ext cx="1525165" cy="131157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935" y="1607053"/>
            <a:ext cx="1564329" cy="123737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596" y="1564418"/>
            <a:ext cx="1575508" cy="130452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020725"/>
            <a:ext cx="1560561" cy="130654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935" y="3083242"/>
            <a:ext cx="1526255" cy="1144692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4331800" y="2087793"/>
            <a:ext cx="761101" cy="365988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Ушу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980952" y="2033215"/>
            <a:ext cx="719381" cy="385050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Ошо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50941" y="3531389"/>
            <a:ext cx="762721" cy="358629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Уша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24079" y="3549013"/>
            <a:ext cx="743965" cy="348140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65281" y="2087794"/>
            <a:ext cx="718486" cy="330471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Аша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168" y="3075624"/>
            <a:ext cx="1547757" cy="1251642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4331800" y="3549013"/>
            <a:ext cx="722492" cy="373228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Ошу</a:t>
            </a:r>
          </a:p>
        </p:txBody>
      </p:sp>
      <p:pic>
        <p:nvPicPr>
          <p:cNvPr id="81" name="Picture 8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86575" y="2606040"/>
            <a:ext cx="2200275" cy="2257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71605E-6 L -0.21267 0.4882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42" y="2441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71605E-6 L -0.3559 0.4882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95" y="2441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08642E-6 L -0.50434 0.4836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26" y="2416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34568E-6 L -0.28402 0.1959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1" y="978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-0.44375 0.2330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87" y="11636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57066 0.2404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42" y="12006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3" grpId="0" animBg="1"/>
      <p:bldP spid="12" grpId="0" animBg="1"/>
      <p:bldP spid="11" grpId="0" animBg="1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AFDDE58-2672-44FD-B6FB-968DFE9AFFDF}"/>
</file>

<file path=customXml/itemProps2.xml><?xml version="1.0" encoding="utf-8"?>
<ds:datastoreItem xmlns:ds="http://schemas.openxmlformats.org/officeDocument/2006/customXml" ds:itemID="{6E9514E6-DC6B-4B12-BCE5-024AB9C3C6DC}"/>
</file>

<file path=customXml/itemProps3.xml><?xml version="1.0" encoding="utf-8"?>
<ds:datastoreItem xmlns:ds="http://schemas.openxmlformats.org/officeDocument/2006/customXml" ds:itemID="{F9688FD4-F357-444D-8F6C-09D8379E0004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</Words>
  <Application>Microsoft Office PowerPoint</Application>
  <PresentationFormat>Экран (16:9)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Администратор</cp:lastModifiedBy>
  <cp:revision>19</cp:revision>
  <dcterms:created xsi:type="dcterms:W3CDTF">2024-05-05T16:12:00Z</dcterms:created>
  <dcterms:modified xsi:type="dcterms:W3CDTF">2024-12-17T13:59:46Z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14236B4CCBF44181B004F332F557A032_12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