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35350" y="4784340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ІНС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33549" y="4548313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095364" y="6005419"/>
              <a:ext cx="754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ТРУ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783" y="4675302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08024" y="5937908"/>
              <a:ext cx="940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50" y="4697469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803" y="1885776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8544" y="4666570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86854" y="467350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36552" y="455497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9747" y="4775143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189" y="2026091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4730">
            <a:off x="4996100" y="1956500"/>
            <a:ext cx="2631176" cy="2631176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29356" y="4772405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ЕС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1408" y="4561610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3338" y="4633660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268150" y="5806733"/>
              <a:ext cx="881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991" y="4675302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16000" y="4727821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6956658" y="5813700"/>
              <a:ext cx="843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305087" y="4572296"/>
            <a:ext cx="2384819" cy="2322911"/>
            <a:chOff x="7279917" y="4545439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79917" y="4545439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23762" y="5732320"/>
              <a:ext cx="7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77646" y="4688524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606" y="5817002"/>
              <a:ext cx="619125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ЛЯ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3338" y="464688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05806" y="5780199"/>
              <a:ext cx="810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742" y="2049275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7646" y="4748342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326940" y="458154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74374" y="4681063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50574" y="465978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ЦЯ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568" y="1869675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5544" y="475828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01513" y="5833239"/>
              <a:ext cx="75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15312" y="4548239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69063" y="4687168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ЛАД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40471" y="464022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267" y="2033105"/>
            <a:ext cx="2338549" cy="23385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6409" y="5891959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615" y="1818975"/>
            <a:ext cx="2822193" cy="2822193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900" y="2948153"/>
            <a:ext cx="2038349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CD46FD-8BB5-48EF-B62F-C748FF4C44C5}"/>
</file>

<file path=customXml/itemProps2.xml><?xml version="1.0" encoding="utf-8"?>
<ds:datastoreItem xmlns:ds="http://schemas.openxmlformats.org/officeDocument/2006/customXml" ds:itemID="{66581FA2-992F-477F-9C03-62CE5A215FEA}"/>
</file>

<file path=customXml/itemProps3.xml><?xml version="1.0" encoding="utf-8"?>
<ds:datastoreItem xmlns:ds="http://schemas.openxmlformats.org/officeDocument/2006/customXml" ds:itemID="{C01237DD-A5FE-40D8-A1EE-A71489B073C0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29</cp:revision>
  <dcterms:created xsi:type="dcterms:W3CDTF">2024-11-29T17:58:30Z</dcterms:created>
  <dcterms:modified xsi:type="dcterms:W3CDTF">2024-12-22T21:11:19Z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