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72032" y="1895225"/>
            <a:ext cx="33813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9922 0.124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620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2024-05-14T09:30:00Z</dcterms:created>
  <dcterms:modified xsi:type="dcterms:W3CDTF">2024-11-04T13:21:59Z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