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5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 err="1">
                    <a:latin typeface="Monotype Corsiva" panose="03010101010201010101" pitchFamily="66" charset="0"/>
                    <a:cs typeface="MV Boli" panose="02000500030200090000" pitchFamily="2" charset="0"/>
                  </a:rPr>
                  <a:t>Ліс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  <p:pic>
        <p:nvPicPr>
          <p:cNvPr id="93" name="Picture 9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35761" y="2602978"/>
            <a:ext cx="365760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2024-05-04T20:58:26Z</dcterms:created>
  <dcterms:modified xsi:type="dcterms:W3CDTF">2024-11-06T11:32:16Z</dcterms:modified>
</cp:coreProperties>
</file>