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287995" cy="69284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635" y="3383915"/>
            <a:ext cx="266700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9944C8-12F6-446E-B104-254AF0AF9FD3}"/>
</file>

<file path=customXml/itemProps2.xml><?xml version="1.0" encoding="utf-8"?>
<ds:datastoreItem xmlns:ds="http://schemas.openxmlformats.org/officeDocument/2006/customXml" ds:itemID="{DEBC44DC-F6B5-49FC-88BC-C9A64E6FEE24}"/>
</file>

<file path=customXml/itemProps3.xml><?xml version="1.0" encoding="utf-8"?>
<ds:datastoreItem xmlns:ds="http://schemas.openxmlformats.org/officeDocument/2006/customXml" ds:itemID="{5C53DD0F-41FD-4145-8AB2-55D0447A2998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17</cp:revision>
  <dcterms:created xsi:type="dcterms:W3CDTF">2022-06-13T03:47:00Z</dcterms:created>
  <dcterms:modified xsi:type="dcterms:W3CDTF">2024-11-02T12:59:05Z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