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3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54575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0371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078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67265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5423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4376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8640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6601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31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09647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09846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4245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6" name="Стрелка вниз 55"/>
          <p:cNvSpPr/>
          <p:nvPr/>
        </p:nvSpPr>
        <p:spPr>
          <a:xfrm rot="19254437">
            <a:off x="7362861" y="643918"/>
            <a:ext cx="689996" cy="1080604"/>
          </a:xfrm>
          <a:prstGeom prst="downArrow">
            <a:avLst>
              <a:gd name="adj1" fmla="val 40682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069" y="3441570"/>
            <a:ext cx="2417142" cy="206145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9F2BB0D1-7C7E-01B2-1945-14C889BDE929}"/>
              </a:ext>
            </a:extLst>
          </p:cNvPr>
          <p:cNvGrpSpPr/>
          <p:nvPr/>
        </p:nvGrpSpPr>
        <p:grpSpPr>
          <a:xfrm>
            <a:off x="6935262" y="1524098"/>
            <a:ext cx="4572303" cy="4504105"/>
            <a:chOff x="9267287" y="5819644"/>
            <a:chExt cx="4572303" cy="4202220"/>
          </a:xfrm>
        </p:grpSpPr>
        <p:grpSp>
          <p:nvGrpSpPr>
            <p:cNvPr id="22" name="Группа 21">
              <a:extLst>
                <a:ext uri="{FF2B5EF4-FFF2-40B4-BE49-F238E27FC236}">
                  <a16:creationId xmlns:a16="http://schemas.microsoft.com/office/drawing/2014/main" id="{DC5770E7-B985-25B8-7507-82738C76E227}"/>
                </a:ext>
              </a:extLst>
            </p:cNvPr>
            <p:cNvGrpSpPr/>
            <p:nvPr/>
          </p:nvGrpSpPr>
          <p:grpSpPr>
            <a:xfrm>
              <a:off x="9267287" y="5819644"/>
              <a:ext cx="4474803" cy="4202220"/>
              <a:chOff x="1717963" y="1039090"/>
              <a:chExt cx="4350327" cy="4253345"/>
            </a:xfrm>
            <a:pattFill prst="pct5">
              <a:fgClr>
                <a:srgbClr val="FFFF00"/>
              </a:fgClr>
              <a:bgClr>
                <a:schemeClr val="bg1"/>
              </a:bgClr>
            </a:pattFill>
          </p:grpSpPr>
          <p:sp>
            <p:nvSpPr>
              <p:cNvPr id="31" name="Овал 30">
                <a:extLst>
                  <a:ext uri="{FF2B5EF4-FFF2-40B4-BE49-F238E27FC236}">
                    <a16:creationId xmlns:a16="http://schemas.microsoft.com/office/drawing/2014/main" id="{9B65A11E-27B2-45F5-40C6-2A95C49D980B}"/>
                  </a:ext>
                </a:extLst>
              </p:cNvPr>
              <p:cNvSpPr/>
              <p:nvPr/>
            </p:nvSpPr>
            <p:spPr>
              <a:xfrm>
                <a:off x="1717963" y="1039090"/>
                <a:ext cx="4350327" cy="4253345"/>
              </a:xfrm>
              <a:prstGeom prst="ellipse">
                <a:avLst/>
              </a:prstGeom>
              <a:grpFill/>
              <a:ln w="57150">
                <a:solidFill>
                  <a:srgbClr val="FF66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32" name="Прямая соединительная линия 31">
                <a:extLst>
                  <a:ext uri="{FF2B5EF4-FFF2-40B4-BE49-F238E27FC236}">
                    <a16:creationId xmlns:a16="http://schemas.microsoft.com/office/drawing/2014/main" id="{5C463F38-9FEB-1238-7B2F-208F56D3789B}"/>
                  </a:ext>
                </a:extLst>
              </p:cNvPr>
              <p:cNvCxnSpPr>
                <a:stCxn id="31" idx="0"/>
                <a:endCxn id="31" idx="4"/>
              </p:cNvCxnSpPr>
              <p:nvPr/>
            </p:nvCxnSpPr>
            <p:spPr>
              <a:xfrm>
                <a:off x="3893127" y="1039090"/>
                <a:ext cx="0" cy="4253345"/>
              </a:xfrm>
              <a:prstGeom prst="line">
                <a:avLst/>
              </a:prstGeom>
              <a:grpFill/>
              <a:ln w="57150">
                <a:solidFill>
                  <a:srgbClr val="FF66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</p:cxnSp>
          <p:cxnSp>
            <p:nvCxnSpPr>
              <p:cNvPr id="36" name="Прямая соединительная линия 35">
                <a:extLst>
                  <a:ext uri="{FF2B5EF4-FFF2-40B4-BE49-F238E27FC236}">
                    <a16:creationId xmlns:a16="http://schemas.microsoft.com/office/drawing/2014/main" id="{EFAED48B-6499-BE9F-ABAD-7B903023D746}"/>
                  </a:ext>
                </a:extLst>
              </p:cNvPr>
              <p:cNvCxnSpPr>
                <a:stCxn id="31" idx="2"/>
                <a:endCxn id="31" idx="6"/>
              </p:cNvCxnSpPr>
              <p:nvPr/>
            </p:nvCxnSpPr>
            <p:spPr>
              <a:xfrm>
                <a:off x="1717963" y="3165763"/>
                <a:ext cx="4350327" cy="0"/>
              </a:xfrm>
              <a:prstGeom prst="line">
                <a:avLst/>
              </a:prstGeom>
              <a:grpFill/>
              <a:ln w="57150">
                <a:solidFill>
                  <a:srgbClr val="FF66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</p:cxnSp>
          <p:cxnSp>
            <p:nvCxnSpPr>
              <p:cNvPr id="37" name="Прямая соединительная линия 36">
                <a:extLst>
                  <a:ext uri="{FF2B5EF4-FFF2-40B4-BE49-F238E27FC236}">
                    <a16:creationId xmlns:a16="http://schemas.microsoft.com/office/drawing/2014/main" id="{D72866BC-7AE1-8B4D-2C0D-A51B5523C281}"/>
                  </a:ext>
                </a:extLst>
              </p:cNvPr>
              <p:cNvCxnSpPr>
                <a:stCxn id="31" idx="1"/>
                <a:endCxn id="31" idx="5"/>
              </p:cNvCxnSpPr>
              <p:nvPr/>
            </p:nvCxnSpPr>
            <p:spPr>
              <a:xfrm>
                <a:off x="2355054" y="1661978"/>
                <a:ext cx="3076145" cy="3007569"/>
              </a:xfrm>
              <a:prstGeom prst="line">
                <a:avLst/>
              </a:prstGeom>
              <a:grpFill/>
              <a:ln w="57150">
                <a:solidFill>
                  <a:srgbClr val="FF66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</p:cxnSp>
          <p:cxnSp>
            <p:nvCxnSpPr>
              <p:cNvPr id="38" name="Прямая соединительная линия 37">
                <a:extLst>
                  <a:ext uri="{FF2B5EF4-FFF2-40B4-BE49-F238E27FC236}">
                    <a16:creationId xmlns:a16="http://schemas.microsoft.com/office/drawing/2014/main" id="{0708E3DE-83FE-3915-FD84-E4DAECD11445}"/>
                  </a:ext>
                </a:extLst>
              </p:cNvPr>
              <p:cNvCxnSpPr>
                <a:stCxn id="31" idx="7"/>
                <a:endCxn id="31" idx="3"/>
              </p:cNvCxnSpPr>
              <p:nvPr/>
            </p:nvCxnSpPr>
            <p:spPr>
              <a:xfrm flipH="1">
                <a:off x="2355054" y="1661978"/>
                <a:ext cx="3076145" cy="3007569"/>
              </a:xfrm>
              <a:prstGeom prst="line">
                <a:avLst/>
              </a:prstGeom>
              <a:grpFill/>
              <a:ln w="57150">
                <a:solidFill>
                  <a:srgbClr val="FF66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</p:cxnSp>
        </p:grpSp>
        <p:pic>
          <p:nvPicPr>
            <p:cNvPr id="14" name="Рисунок 13" descr="Изображение выглядит как зеркало&#10;&#10;Автоматически созданное описание">
              <a:extLst>
                <a:ext uri="{FF2B5EF4-FFF2-40B4-BE49-F238E27FC236}">
                  <a16:creationId xmlns:a16="http://schemas.microsoft.com/office/drawing/2014/main" id="{2A963687-F3AC-2E69-FB5A-63C5FBBA8DC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82752">
              <a:off x="10186135" y="5951370"/>
              <a:ext cx="1545240" cy="1545240"/>
            </a:xfrm>
            <a:prstGeom prst="rect">
              <a:avLst/>
            </a:prstGeom>
          </p:spPr>
        </p:pic>
        <p:pic>
          <p:nvPicPr>
            <p:cNvPr id="18" name="Рисунок 17" descr="Изображение выглядит как напиток, кофейная чашка, кофе, еда&#10;&#10;Автоматически созданное описание">
              <a:extLst>
                <a:ext uri="{FF2B5EF4-FFF2-40B4-BE49-F238E27FC236}">
                  <a16:creationId xmlns:a16="http://schemas.microsoft.com/office/drawing/2014/main" id="{3EE5305D-352C-C4B1-DF29-A456401525B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93667">
              <a:off x="11347919" y="5820101"/>
              <a:ext cx="1484648" cy="1484648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3214A42B-2E63-ED55-8FD7-3EA2625A29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341332">
              <a:off x="12264945" y="6468998"/>
              <a:ext cx="1574645" cy="1574645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04B8B14C-2C5F-1C03-170C-FF363FD2055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310019">
              <a:off x="12235975" y="7828876"/>
              <a:ext cx="1353069" cy="1353069"/>
            </a:xfrm>
            <a:prstGeom prst="rect">
              <a:avLst/>
            </a:prstGeom>
          </p:spPr>
        </p:pic>
        <p:pic>
          <p:nvPicPr>
            <p:cNvPr id="8" name="Рисунок 7" descr="Изображение выглядит как ваз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CEBB2D10-086A-0C2C-F4F7-8333147073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84365">
              <a:off x="11331202" y="8369458"/>
              <a:ext cx="1430778" cy="1430778"/>
            </a:xfrm>
            <a:prstGeom prst="rect">
              <a:avLst/>
            </a:prstGeom>
          </p:spPr>
        </p:pic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6F39084F-ABDC-AA55-4BFF-D11EFE8F9C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42535">
              <a:off x="10332525" y="8612679"/>
              <a:ext cx="1245743" cy="1245743"/>
            </a:xfrm>
            <a:prstGeom prst="rect">
              <a:avLst/>
            </a:prstGeom>
          </p:spPr>
        </p:pic>
        <p:pic>
          <p:nvPicPr>
            <p:cNvPr id="10" name="Рисунок 9" descr="Изображение выглядит как фрукт, еда, десерт, молочные продукты&#10;&#10;Автоматически созданное описание">
              <a:extLst>
                <a:ext uri="{FF2B5EF4-FFF2-40B4-BE49-F238E27FC236}">
                  <a16:creationId xmlns:a16="http://schemas.microsoft.com/office/drawing/2014/main" id="{787329CE-6D7B-898B-99F7-AFB1A78D46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6462" y="7995917"/>
              <a:ext cx="1109972" cy="1109972"/>
            </a:xfrm>
            <a:prstGeom prst="rect">
              <a:avLst/>
            </a:prstGeom>
          </p:spPr>
        </p:pic>
        <p:pic>
          <p:nvPicPr>
            <p:cNvPr id="12" name="Рисунок 11" descr="Изображение выглядит как дыня, фрукт, мускусная дыня, канталупа&#10;&#10;Автоматически созданное описание">
              <a:extLst>
                <a:ext uri="{FF2B5EF4-FFF2-40B4-BE49-F238E27FC236}">
                  <a16:creationId xmlns:a16="http://schemas.microsoft.com/office/drawing/2014/main" id="{3E0211B1-AA9A-FEEA-2939-CFD9A57C69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18306" y="6715065"/>
              <a:ext cx="1159209" cy="1151408"/>
            </a:xfrm>
            <a:prstGeom prst="rect">
              <a:avLst/>
            </a:prstGeom>
          </p:spPr>
        </p:pic>
      </p:grpSp>
      <p:sp>
        <p:nvSpPr>
          <p:cNvPr id="58" name="Овал 57"/>
          <p:cNvSpPr/>
          <p:nvPr/>
        </p:nvSpPr>
        <p:spPr>
          <a:xfrm>
            <a:off x="8615585" y="3181204"/>
            <a:ext cx="1211659" cy="1189895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atin typeface="Comic Sans MS" panose="030F0702030302020204" pitchFamily="66" charset="0"/>
              </a:rPr>
              <a:t>Старт</a:t>
            </a:r>
          </a:p>
          <a:p>
            <a:pPr algn="ctr"/>
            <a:r>
              <a:rPr lang="uk-UA" dirty="0">
                <a:latin typeface="Comic Sans MS" panose="030F0702030302020204" pitchFamily="66" charset="0"/>
              </a:rPr>
              <a:t>Стоп 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3" name="подарок">
            <a:extLst>
              <a:ext uri="{FF2B5EF4-FFF2-40B4-BE49-F238E27FC236}">
                <a16:creationId xmlns:a16="http://schemas.microsoft.com/office/drawing/2014/main" id="{461A5A5B-B843-8EA9-A238-B9290B68292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7241" cy="979257"/>
          </a:xfrm>
          <a:prstGeom prst="rect">
            <a:avLst/>
          </a:prstGeom>
        </p:spPr>
      </p:pic>
      <p:pic>
        <p:nvPicPr>
          <p:cNvPr id="7" name="награда">
            <a:extLst>
              <a:ext uri="{FF2B5EF4-FFF2-40B4-BE49-F238E27FC236}">
                <a16:creationId xmlns:a16="http://schemas.microsoft.com/office/drawing/2014/main" id="{48FC9980-0563-3E08-67FD-9B73659CAE7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323" y="103596"/>
            <a:ext cx="2805206" cy="2900030"/>
          </a:xfrm>
          <a:prstGeom prst="rect">
            <a:avLst/>
          </a:prstGeom>
        </p:spPr>
      </p:pic>
      <p:pic>
        <p:nvPicPr>
          <p:cNvPr id="59" name="Picture 58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0042" y="2127965"/>
            <a:ext cx="40005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86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300000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0">
                                      <p:cBhvr>
                                        <p:cTn id="1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9700000">
                                      <p:cBhvr>
                                        <p:cTn id="1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2400000">
                                      <p:cBhvr>
                                        <p:cTn id="1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5100000">
                                      <p:cBhvr>
                                        <p:cTn id="2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7800000">
                                      <p:cBhvr>
                                        <p:cTn id="2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0500000">
                                      <p:cBhvr>
                                        <p:cTn id="3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3000000">
                                      <p:cBhvr>
                                        <p:cTn id="3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E2D05BD-F99F-4083-BC6C-D98ED82CA50C}"/>
</file>

<file path=customXml/itemProps2.xml><?xml version="1.0" encoding="utf-8"?>
<ds:datastoreItem xmlns:ds="http://schemas.openxmlformats.org/officeDocument/2006/customXml" ds:itemID="{1F6E4A44-7824-4F0D-AB23-F691A7261710}"/>
</file>

<file path=customXml/itemProps3.xml><?xml version="1.0" encoding="utf-8"?>
<ds:datastoreItem xmlns:ds="http://schemas.openxmlformats.org/officeDocument/2006/customXml" ds:itemID="{386D7BD2-7EF5-4386-AEC3-D988B1FBD0A3}"/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Dasha</dc:creator>
  <cp:lastModifiedBy>Администратор</cp:lastModifiedBy>
  <cp:revision>4</cp:revision>
  <dcterms:created xsi:type="dcterms:W3CDTF">2024-04-23T06:56:41Z</dcterms:created>
  <dcterms:modified xsi:type="dcterms:W3CDTF">2025-01-02T15:20:29Z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