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083960" y="1388234"/>
            <a:ext cx="5057322" cy="4989534"/>
            <a:chOff x="4047066" y="972454"/>
            <a:chExt cx="6079067" cy="607906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066" y="972454"/>
              <a:ext cx="6079067" cy="607906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199" y="4563533"/>
              <a:ext cx="1540933" cy="15409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1198" y="3309143"/>
              <a:ext cx="1542422" cy="15363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15034" y="2050145"/>
              <a:ext cx="1043631" cy="103950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0" y="450638"/>
            <a:ext cx="1043631" cy="10436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4848" y="3089651"/>
            <a:ext cx="1042506" cy="10486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3905" y="2969163"/>
            <a:ext cx="1042506" cy="1048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916" y="5286826"/>
            <a:ext cx="1042506" cy="10486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304" y="5866873"/>
            <a:ext cx="1042506" cy="1048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9843" y="5749498"/>
            <a:ext cx="1042506" cy="10486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0200" y="582907"/>
            <a:ext cx="1042506" cy="104860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48350" y="601822"/>
            <a:ext cx="2458413" cy="2257595"/>
            <a:chOff x="3921267" y="3531485"/>
            <a:chExt cx="3479028" cy="332490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82" b="46313"/>
            <a:stretch>
              <a:fillRect/>
            </a:stretch>
          </p:blipFill>
          <p:spPr>
            <a:xfrm rot="20293098">
              <a:off x="3921267" y="3531485"/>
              <a:ext cx="3479028" cy="1847796"/>
            </a:xfrm>
            <a:prstGeom prst="foldedCorner">
              <a:avLst>
                <a:gd name="adj" fmla="val 29319"/>
              </a:avLst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678" y="4066440"/>
              <a:ext cx="2789948" cy="2789949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5514285" y="3097918"/>
            <a:ext cx="2749015" cy="3338593"/>
            <a:chOff x="2621916" y="2267803"/>
            <a:chExt cx="4330045" cy="433004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916" y="2267803"/>
              <a:ext cx="4330045" cy="433004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931" y="4761143"/>
              <a:ext cx="2099048" cy="1574286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497554" y="2986498"/>
            <a:ext cx="3869962" cy="3512306"/>
            <a:chOff x="3560386" y="13817"/>
            <a:chExt cx="7288875" cy="6858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386" y="2926637"/>
              <a:ext cx="2707389" cy="380819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261" y="13817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39" y="3198684"/>
            <a:ext cx="3284587" cy="33872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0" y="3188990"/>
            <a:ext cx="3687143" cy="3687143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4372591" y="2299596"/>
            <a:ext cx="6157783" cy="4464004"/>
            <a:chOff x="2992253" y="2170758"/>
            <a:chExt cx="7790696" cy="49238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253" y="2170758"/>
              <a:ext cx="4876190" cy="487619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7860" y="2911847"/>
              <a:ext cx="3545089" cy="4182774"/>
            </a:xfrm>
            <a:prstGeom prst="rect">
              <a:avLst/>
            </a:prstGeom>
          </p:spPr>
        </p:pic>
      </p:grpSp>
      <p:pic>
        <p:nvPicPr>
          <p:cNvPr id="176" name="Picture 17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9060" y="2799080"/>
            <a:ext cx="294322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12</cp:revision>
  <dcterms:created xsi:type="dcterms:W3CDTF">2024-04-28T21:39:00Z</dcterms:created>
  <dcterms:modified xsi:type="dcterms:W3CDTF">2024-11-08T12:54:56Z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DEF46F684D054BD1974686C985D44EE5_12</vt:lpwstr>
  </property>
  <property fmtid="{D5CDD505-2E9C-101B-9397-08002B2CF9AE}" pid="3" name="KSOProductBuildVer">
    <vt:lpwstr>1033-12.2.0.17119</vt:lpwstr>
  </property>
</Properties>
</file>