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366" y="78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27690" y="254082"/>
            <a:ext cx="3035431" cy="33017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Группа 15"/>
          <p:cNvGrpSpPr/>
          <p:nvPr/>
        </p:nvGrpSpPr>
        <p:grpSpPr>
          <a:xfrm>
            <a:off x="-462400" y="169690"/>
            <a:ext cx="4051373" cy="3518148"/>
            <a:chOff x="-462400" y="169690"/>
            <a:chExt cx="4051373" cy="3518148"/>
          </a:xfrm>
        </p:grpSpPr>
        <p:pic>
          <p:nvPicPr>
            <p:cNvPr id="13" name="Рисунок 12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2400" y="169690"/>
              <a:ext cx="3518148" cy="351814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водоплавающая птица, птица, клюв, морская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818" y="1609058"/>
              <a:ext cx="2031155" cy="2031155"/>
            </a:xfrm>
            <a:prstGeom prst="rect">
              <a:avLst/>
            </a:prstGeom>
          </p:spPr>
        </p:pic>
      </p:grpSp>
      <p:sp>
        <p:nvSpPr>
          <p:cNvPr id="19" name="Прямоугольник: скругленные углы 18"/>
          <p:cNvSpPr/>
          <p:nvPr/>
        </p:nvSpPr>
        <p:spPr>
          <a:xfrm>
            <a:off x="978052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3684877" y="5084106"/>
            <a:ext cx="2230148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сумке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6573069" y="5084106"/>
            <a:ext cx="215337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мамы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638916" y="496901"/>
            <a:ext cx="1790458" cy="3033638"/>
            <a:chOff x="324369" y="1082057"/>
            <a:chExt cx="1790458" cy="3033638"/>
          </a:xfrm>
        </p:grpSpPr>
        <p:pic>
          <p:nvPicPr>
            <p:cNvPr id="23" name="Рисунок 22" descr="Изображение выглядит как аксессуар, мешок, сумка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69" y="2325237"/>
              <a:ext cx="1790458" cy="179045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стекл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49" y="1082057"/>
              <a:ext cx="1395249" cy="1395249"/>
            </a:xfrm>
            <a:prstGeom prst="rect">
              <a:avLst/>
            </a:prstGeom>
          </p:spPr>
        </p:pic>
      </p:grpSp>
      <p:sp>
        <p:nvSpPr>
          <p:cNvPr id="6" name="Прямоугольник: скругленные углы 5"/>
          <p:cNvSpPr/>
          <p:nvPr/>
        </p:nvSpPr>
        <p:spPr>
          <a:xfrm>
            <a:off x="982746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аиста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838439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видит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6712314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1005988" y="5102111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3058810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стул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8062654" y="507550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5210184" y="5075507"/>
            <a:ext cx="257516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принесла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607674" y="5102111"/>
            <a:ext cx="235593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испекла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062555" y="5102111"/>
            <a:ext cx="2232745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вкусный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501448" y="5102111"/>
            <a:ext cx="165258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7295831" y="5093109"/>
            <a:ext cx="129675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322133" y="5102111"/>
            <a:ext cx="2614812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взрослую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070728" y="5084106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Степа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075691" y="5110710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068949" y="5102109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носит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90" y="367131"/>
            <a:ext cx="3050038" cy="3050038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-146938" y="93737"/>
            <a:ext cx="3621595" cy="3568594"/>
            <a:chOff x="-141022" y="89271"/>
            <a:chExt cx="3621595" cy="3568594"/>
          </a:xfrm>
        </p:grpSpPr>
        <p:pic>
          <p:nvPicPr>
            <p:cNvPr id="32" name="Рисунок 3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843" y="1459358"/>
              <a:ext cx="1807730" cy="2033696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1022" y="89271"/>
              <a:ext cx="3568594" cy="356859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-414248" y="113563"/>
            <a:ext cx="3927685" cy="3658442"/>
            <a:chOff x="-435969" y="88693"/>
            <a:chExt cx="3927685" cy="3658442"/>
          </a:xfrm>
        </p:grpSpPr>
        <p:pic>
          <p:nvPicPr>
            <p:cNvPr id="12" name="Рисунок 11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5969" y="88693"/>
              <a:ext cx="3658442" cy="365844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ирог, Торт на день рождения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38" y="834492"/>
              <a:ext cx="2265878" cy="2265878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218300" y="113563"/>
            <a:ext cx="3579611" cy="3686087"/>
            <a:chOff x="283671" y="60470"/>
            <a:chExt cx="3579611" cy="3686087"/>
          </a:xfrm>
        </p:grpSpPr>
        <p:pic>
          <p:nvPicPr>
            <p:cNvPr id="24" name="Рисунок 23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3671" y="166946"/>
              <a:ext cx="3579611" cy="357961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маск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480" y="60470"/>
              <a:ext cx="1883400" cy="1883400"/>
            </a:xfrm>
            <a:prstGeom prst="rect">
              <a:avLst/>
            </a:prstGeom>
          </p:spPr>
        </p:pic>
      </p:grpSp>
      <p:pic>
        <p:nvPicPr>
          <p:cNvPr id="239" name="Picture 23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47150" y="2202815"/>
            <a:ext cx="30670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23529 -0.51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6654 -0.516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56758 -0.516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24908 -0.5173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8633 -0.5173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62435 -0.517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37343 -0.515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0.02201 -0.515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58034 -0.5192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10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57721 -0.5166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638 -0.52037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38803 -0.5192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9023 -0.52037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24532 -0.5173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3997 -0.5166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13971 -0.51921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56172 -0.5192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86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40052 -0.5219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17" grpId="0" animBg="1"/>
      <p:bldP spid="17" grpId="1" animBg="1"/>
      <p:bldP spid="17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8" grpId="0" animBg="1"/>
      <p:bldP spid="18" grpId="1" animBg="1"/>
      <p:bldP spid="18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2024-05-13T12:24:00Z</dcterms:created>
  <dcterms:modified xsi:type="dcterms:W3CDTF">2024-07-08T08:45:23Z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7B70959229D2407F824B118593B98B51_12</vt:lpwstr>
  </property>
  <property fmtid="{D5CDD505-2E9C-101B-9397-08002B2CF9AE}" pid="3" name="KSOProductBuildVer">
    <vt:lpwstr>1033-12.2.0.17119</vt:lpwstr>
  </property>
</Properties>
</file>