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04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45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9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35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45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7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01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06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9161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6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4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473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8" y="343522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84238" y="3346874"/>
            <a:ext cx="4636140" cy="3648715"/>
            <a:chOff x="3121531" y="3822129"/>
            <a:chExt cx="4636140" cy="34220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  <a:effectLst>
              <a:glow rad="64355">
                <a:schemeClr val="bg1"/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71" y="4878613"/>
              <a:ext cx="2527200" cy="2365588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7176656" y="1373701"/>
            <a:ext cx="2004957" cy="1931773"/>
          </a:xfrm>
          <a:prstGeom prst="ellipse">
            <a:avLst/>
          </a:prstGeom>
          <a:ln>
            <a:noFill/>
          </a:ln>
          <a:effectLst>
            <a:glow rad="1149889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8" y="1291926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44" y="1291926"/>
            <a:ext cx="1590249" cy="15902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13" y="1318618"/>
            <a:ext cx="1828800" cy="182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31" y="1362298"/>
            <a:ext cx="2157981" cy="161848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445428" y="4716384"/>
            <a:ext cx="2978800" cy="2269082"/>
            <a:chOff x="8435908" y="4769157"/>
            <a:chExt cx="2978800" cy="22690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908" y="4769157"/>
              <a:ext cx="1503740" cy="1725666"/>
            </a:xfrm>
            <a:prstGeom prst="rect">
              <a:avLst/>
            </a:prstGeom>
            <a:effectLst>
              <a:glow rad="48143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638" y="5054539"/>
              <a:ext cx="1960070" cy="19837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69" y="1063317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22" y="1274979"/>
            <a:ext cx="1828800" cy="182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25" y="109475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7" y="1221104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35" y="1133330"/>
            <a:ext cx="182880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78" y="1308054"/>
            <a:ext cx="1481917" cy="1756051"/>
          </a:xfrm>
          <a:prstGeom prst="rect">
            <a:avLst/>
          </a:prstGeom>
        </p:spPr>
      </p:pic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6090" y="2885613"/>
            <a:ext cx="19145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4 L 0.22825 0.4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2409 0.4615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112 0.472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25911 0.460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1043 0.43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5795 0.447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26 L -0.10364 0.4574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9206 0.44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11992 0.40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25143 0.3673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6</cp:revision>
  <dcterms:created xsi:type="dcterms:W3CDTF">2024-11-26T17:29:41Z</dcterms:created>
  <dcterms:modified xsi:type="dcterms:W3CDTF">2024-11-27T23:03:02Z</dcterms:modified>
</cp:coreProperties>
</file>