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82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4" y="5430965"/>
            <a:ext cx="1429669" cy="1271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7" y="1836358"/>
              <a:ext cx="1083872" cy="124383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123" y="164824"/>
              <a:ext cx="1295510" cy="13126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8" y="-413649"/>
            <a:ext cx="5382726" cy="538272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797158"/>
            <a:ext cx="2686050" cy="303847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6039" y="381218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5EEDF-4E0A-44D8-9702-C8B24EEA8B62}"/>
</file>

<file path=customXml/itemProps2.xml><?xml version="1.0" encoding="utf-8"?>
<ds:datastoreItem xmlns:ds="http://schemas.openxmlformats.org/officeDocument/2006/customXml" ds:itemID="{1F1803FA-3016-4423-8B1E-F52AFA60365B}"/>
</file>

<file path=customXml/itemProps3.xml><?xml version="1.0" encoding="utf-8"?>
<ds:datastoreItem xmlns:ds="http://schemas.openxmlformats.org/officeDocument/2006/customXml" ds:itemID="{DF8DC24F-B7FB-4148-B4E8-AC2ED7FE687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2024-04-15T15:04:58Z</dcterms:created>
  <dcterms:modified xsi:type="dcterms:W3CDTF">2024-12-30T11:45:26Z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