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415" y="1746150"/>
            <a:ext cx="3013227" cy="3067442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550185" y="622357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581052" y="673873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566120" y="659672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582599" y="672768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2501" y="8574262"/>
              <a:ext cx="4054873" cy="3461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7346" y="680816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4265" y="8060865"/>
              <a:ext cx="3531975" cy="3192351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620414" y="706738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641930" y="679218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EFFB5-E797-40B8-BFF7-59D41B36BA66}"/>
              </a:ext>
            </a:extLst>
          </p:cNvPr>
          <p:cNvGrpSpPr/>
          <p:nvPr/>
        </p:nvGrpSpPr>
        <p:grpSpPr>
          <a:xfrm>
            <a:off x="3133232" y="789015"/>
            <a:ext cx="5925535" cy="4515446"/>
            <a:chOff x="6786713" y="180607"/>
            <a:chExt cx="7245626" cy="51592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35DD3D0-AB5E-40DA-A92B-7CEDE7155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12811" r="19777" b="11959"/>
            <a:stretch/>
          </p:blipFill>
          <p:spPr>
            <a:xfrm>
              <a:off x="6786713" y="180607"/>
              <a:ext cx="7245626" cy="5159200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55A5EF-CCED-4C8F-83D5-F8E71113E0BF}"/>
                </a:ext>
              </a:extLst>
            </p:cNvPr>
            <p:cNvGrpSpPr/>
            <p:nvPr/>
          </p:nvGrpSpPr>
          <p:grpSpPr>
            <a:xfrm rot="431797">
              <a:off x="7049797" y="1061612"/>
              <a:ext cx="2340000" cy="2232000"/>
              <a:chOff x="-9382551" y="-723621"/>
              <a:chExt cx="7197500" cy="6195580"/>
            </a:xfrm>
          </p:grpSpPr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3B1505AA-409D-40B5-A05E-9A8B16AFF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9382551" y="-72362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4E214CEA-A491-494F-9F89-ECCCC009278D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403921">
                <a:off x="-7596524" y="1165205"/>
                <a:ext cx="3606936" cy="2927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C421510-BFD2-44B9-BDD8-2C3906D07F9C}"/>
                </a:ext>
              </a:extLst>
            </p:cNvPr>
            <p:cNvGrpSpPr/>
            <p:nvPr/>
          </p:nvGrpSpPr>
          <p:grpSpPr>
            <a:xfrm>
              <a:off x="8589497" y="994023"/>
              <a:ext cx="2340000" cy="2232000"/>
              <a:chOff x="-4539190" y="7207731"/>
              <a:chExt cx="7197500" cy="6195580"/>
            </a:xfrm>
          </p:grpSpPr>
          <p:pic>
            <p:nvPicPr>
              <p:cNvPr id="52" name="Picture 4">
                <a:extLst>
                  <a:ext uri="{FF2B5EF4-FFF2-40B4-BE49-F238E27FC236}">
                    <a16:creationId xmlns:a16="http://schemas.microsoft.com/office/drawing/2014/main" id="{C612EE55-F26C-46C1-9802-46DBBCF42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4539190" y="720773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AB93BCAC-8FBD-4912-B3B1-2C9F83966E44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901502" y="9106137"/>
                <a:ext cx="4041572" cy="269925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34C047ED-819F-4A1B-AEAD-49BEE6C8A537}"/>
                </a:ext>
              </a:extLst>
            </p:cNvPr>
            <p:cNvGrpSpPr/>
            <p:nvPr/>
          </p:nvGrpSpPr>
          <p:grpSpPr>
            <a:xfrm rot="852585">
              <a:off x="9979812" y="965732"/>
              <a:ext cx="2340000" cy="2232000"/>
              <a:chOff x="4400342" y="6318853"/>
              <a:chExt cx="7197500" cy="6195580"/>
            </a:xfrm>
          </p:grpSpPr>
          <p:pic>
            <p:nvPicPr>
              <p:cNvPr id="55" name="Picture 4">
                <a:extLst>
                  <a:ext uri="{FF2B5EF4-FFF2-40B4-BE49-F238E27FC236}">
                    <a16:creationId xmlns:a16="http://schemas.microsoft.com/office/drawing/2014/main" id="{64C0283C-3188-4862-9D73-0259CF118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4400342" y="6318853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66F4436-592C-4F1E-8F84-96C3BCB1C858}"/>
                  </a:ext>
                </a:extLst>
              </p:cNvPr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184265" y="8060865"/>
                <a:ext cx="3531975" cy="3192351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55D6755-5CFB-46C5-8E72-7FC030705CCB}"/>
                </a:ext>
              </a:extLst>
            </p:cNvPr>
            <p:cNvGrpSpPr/>
            <p:nvPr/>
          </p:nvGrpSpPr>
          <p:grpSpPr>
            <a:xfrm rot="219407">
              <a:off x="11446194" y="952744"/>
              <a:ext cx="2340000" cy="2232000"/>
              <a:chOff x="5775496" y="6907699"/>
              <a:chExt cx="7197500" cy="6195580"/>
            </a:xfrm>
          </p:grpSpPr>
          <p:pic>
            <p:nvPicPr>
              <p:cNvPr id="58" name="Picture 4">
                <a:extLst>
                  <a:ext uri="{FF2B5EF4-FFF2-40B4-BE49-F238E27FC236}">
                    <a16:creationId xmlns:a16="http://schemas.microsoft.com/office/drawing/2014/main" id="{49811F4C-D0A4-4E61-8E72-4353504D9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775496" y="6907699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E8DBAD45-BBCC-45A3-A368-4E0732D76CDD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82501" y="8574262"/>
                <a:ext cx="4054873" cy="3461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BAF5EF5F-4043-4753-A4AE-A98981576355}"/>
                </a:ext>
              </a:extLst>
            </p:cNvPr>
            <p:cNvGrpSpPr/>
            <p:nvPr/>
          </p:nvGrpSpPr>
          <p:grpSpPr>
            <a:xfrm>
              <a:off x="7267542" y="2727557"/>
              <a:ext cx="2340000" cy="2232000"/>
              <a:chOff x="-7055024" y="-1981462"/>
              <a:chExt cx="7197500" cy="6195580"/>
            </a:xfrm>
          </p:grpSpPr>
          <p:pic>
            <p:nvPicPr>
              <p:cNvPr id="62" name="Picture 4">
                <a:extLst>
                  <a:ext uri="{FF2B5EF4-FFF2-40B4-BE49-F238E27FC236}">
                    <a16:creationId xmlns:a16="http://schemas.microsoft.com/office/drawing/2014/main" id="{DDA69A1C-C0B5-4C1B-BF3B-62A4725CC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55024" y="-198146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D5A7D29-44CB-4261-984E-F1A044A061E7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300031">
                <a:off x="-5332481" y="-207964"/>
                <a:ext cx="3793176" cy="32651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80E0389-3835-4B01-9F4E-FB9A0ED436EE}"/>
                </a:ext>
              </a:extLst>
            </p:cNvPr>
            <p:cNvGrpSpPr/>
            <p:nvPr/>
          </p:nvGrpSpPr>
          <p:grpSpPr>
            <a:xfrm rot="680593">
              <a:off x="8614733" y="2700879"/>
              <a:ext cx="2340000" cy="2232000"/>
              <a:chOff x="-7092558" y="-6525477"/>
              <a:chExt cx="7197500" cy="6195580"/>
            </a:xfrm>
          </p:grpSpPr>
          <p:pic>
            <p:nvPicPr>
              <p:cNvPr id="65" name="Picture 4">
                <a:extLst>
                  <a:ext uri="{FF2B5EF4-FFF2-40B4-BE49-F238E27FC236}">
                    <a16:creationId xmlns:a16="http://schemas.microsoft.com/office/drawing/2014/main" id="{F5CD9306-12A3-450E-8066-15AC633E6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92558" y="-6525477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5645B80-1A7F-4046-B5C7-786914C609DD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5357152" y="-4686649"/>
                <a:ext cx="3743281" cy="3222202"/>
              </a:xfrm>
              <a:prstGeom prst="rect">
                <a:avLst/>
              </a:prstGeom>
              <a:noFill/>
            </p:spPr>
          </p:pic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E85006E-C7D5-47CA-9D03-B5600D2C9BE7}"/>
                </a:ext>
              </a:extLst>
            </p:cNvPr>
            <p:cNvGrpSpPr/>
            <p:nvPr/>
          </p:nvGrpSpPr>
          <p:grpSpPr>
            <a:xfrm>
              <a:off x="9979812" y="2700879"/>
              <a:ext cx="2340000" cy="2232000"/>
              <a:chOff x="-1177086" y="-9241242"/>
              <a:chExt cx="7197500" cy="6195580"/>
            </a:xfrm>
          </p:grpSpPr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3E549CD7-EDD9-43D0-B947-665EA642A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1177086" y="-924124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5D85D5E3-997E-4275-8C99-39F10DF5D2D6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4460" y="-7446617"/>
                <a:ext cx="3610577" cy="3225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B1F9971A-7038-4EE8-9935-EBD88CBB0434}"/>
                </a:ext>
              </a:extLst>
            </p:cNvPr>
            <p:cNvGrpSpPr/>
            <p:nvPr/>
          </p:nvGrpSpPr>
          <p:grpSpPr>
            <a:xfrm rot="840410">
              <a:off x="11419716" y="2689928"/>
              <a:ext cx="2340000" cy="2232000"/>
              <a:chOff x="5654386" y="-8910866"/>
              <a:chExt cx="7197500" cy="6195580"/>
            </a:xfrm>
          </p:grpSpPr>
          <p:pic>
            <p:nvPicPr>
              <p:cNvPr id="75" name="Picture 4">
                <a:extLst>
                  <a:ext uri="{FF2B5EF4-FFF2-40B4-BE49-F238E27FC236}">
                    <a16:creationId xmlns:a16="http://schemas.microsoft.com/office/drawing/2014/main" id="{11EB8540-20E2-4E21-B096-349209347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654386" y="-8910866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4AEE5ECE-E5A7-4F81-9ED4-3109CE388577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5" b="12105"/>
              <a:stretch/>
            </p:blipFill>
            <p:spPr bwMode="auto">
              <a:xfrm rot="21355513">
                <a:off x="7662664" y="-6520367"/>
                <a:ext cx="3267789" cy="204440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F70E9FF-19FF-4484-A7DB-708FAE82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" y="5998029"/>
            <a:ext cx="944382" cy="8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DE4EFD2-3156-485A-BD49-F64AA1CE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6813" y="1278078"/>
            <a:ext cx="3291690" cy="3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8885" y="2040943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A2FC94-995F-450E-82C8-5932B2173D94}"/>
</file>

<file path=customXml/itemProps2.xml><?xml version="1.0" encoding="utf-8"?>
<ds:datastoreItem xmlns:ds="http://schemas.openxmlformats.org/officeDocument/2006/customXml" ds:itemID="{ECBF8F71-B36C-45C3-9662-A8D793A4570E}"/>
</file>

<file path=customXml/itemProps3.xml><?xml version="1.0" encoding="utf-8"?>
<ds:datastoreItem xmlns:ds="http://schemas.openxmlformats.org/officeDocument/2006/customXml" ds:itemID="{5B034EFD-0CE8-4249-BF46-6D8E1433F0E3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18</cp:revision>
  <dcterms:created xsi:type="dcterms:W3CDTF">2024-08-22T05:49:32Z</dcterms:created>
  <dcterms:modified xsi:type="dcterms:W3CDTF">2024-12-16T00:51:25Z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