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ED4BD-EC70-F57F-8CA9-C80EA7482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AD486B-3E55-368A-AB65-D31B63A9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6685F-288B-3016-08DB-A8980FAE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EF5FD-6585-47D9-0E04-DE35115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856D4-7F57-D097-7A86-6E8B1A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3704-24DE-6597-5411-FB911D99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FCAD28-2A0A-5AB1-3B34-D81DABB81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3B3B1-F4B3-B8C8-539C-14B15987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A8228-8851-FF79-BF3B-83A186B7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13DA4-2AB3-472A-D687-9CEDD4BA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C4AFA1-916C-B8C8-124F-FEF394029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CF582-75FC-15B9-12E6-FE9298B89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93ABD-D7A6-59DB-1868-9CE12494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4BBCC-44B8-E532-32B5-0F7A327B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2F641-C1CD-2E28-923B-4F42FD84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854F-6122-EB87-F766-CBD8D36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B724B-3BE0-E08A-A9E0-7A53B0B1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DBEAD-B8F9-F944-2BB8-68DD02C6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26E9-0DB1-6816-A905-2C7F2FFA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58A55-140D-D2EA-E678-5BCE6EC3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C8D0-32C2-8A20-980D-D1E0BCD0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A7EAA-6F27-BB1F-48E5-918BBB21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A9DF8-274F-4DDD-F50B-4A43C17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5EB1B-C9AE-6AFA-641D-76B3BDFF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FA642-4FFB-1C32-B88D-320DA8B8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6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B1A8-A269-D335-8D7D-2867FD74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D7AFB-3F88-5D78-8A42-E84F1567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154F3-3528-CDCD-5B51-02CFC6001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50BE7-7015-BC89-6B18-B3EA3BDD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4464C-9098-3558-D92A-31004C14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A79FA-68C3-72A4-C1C0-581938C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203A-9271-F759-F324-EDE906ED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579BC-98B0-0ADB-8119-7D5F2DE26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28DFB5-065B-94E8-19E7-9F43AAC8B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859690-F160-E127-0887-9206220BE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3AD277-2653-83C2-C559-65453EC77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8852FC-2A4F-051E-764A-5839D1B2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6A6E10-675F-E897-5666-AD155AA8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C02192-E28F-8FF4-ABE3-D0267AB4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1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2020-7FEE-5074-9183-22A583A6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2C666-4C07-771B-C45A-4FA933BE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40D008-E9B7-0109-B121-D2AE5549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CF3AA-B7CA-B946-D05E-6609A44E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9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AA8F7E-9E5D-4D61-B5FB-33DCA16C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1A0C33-7F8A-04BA-29D1-D1DE1FC2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6338E-A0C6-C27E-0202-B67B30BF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E2BDC-C640-3283-376D-3DA41BD5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39D49-992E-C9FD-3108-CB21DC8E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81E807-BF6B-77D4-4A02-AFC56AEF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420D8-A668-AFB8-6743-59E50EA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ADDC9-C439-7955-F86A-F60A082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3EC790-E715-3987-EC83-D7433998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B07C-E016-6F21-8817-5C10C825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FF6F3C-7D0E-DF8A-F0A6-AD2679B71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83D433-DAA3-5028-4936-BC695F69B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74C47-63F0-4C95-87F0-D6E59E99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71F83-6EA7-1905-95F2-F1085BF0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9AE95-CC31-9F19-56AA-A5D2E9F9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45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0F6CB-A412-94A1-C2E3-8AB04B3F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452FC-D684-CC7A-3C6A-CFBC7332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7CDE7-DE9A-DBDA-FCBE-D6543A86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2CF69-9801-D0D7-D897-F30C482D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BCB89-3588-90FF-166E-72E39220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82730FA-15A0-EA95-6507-0791E609DF77}"/>
              </a:ext>
            </a:extLst>
          </p:cNvPr>
          <p:cNvGrpSpPr/>
          <p:nvPr/>
        </p:nvGrpSpPr>
        <p:grpSpPr>
          <a:xfrm>
            <a:off x="4102284" y="380758"/>
            <a:ext cx="1487553" cy="1426588"/>
            <a:chOff x="4102284" y="380758"/>
            <a:chExt cx="1487553" cy="142658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FEB4AF6-8E0F-2AE1-E22D-4123D209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80758"/>
              <a:ext cx="1487553" cy="142658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444F1-394A-25C0-3923-A8C00E4D259E}"/>
                </a:ext>
              </a:extLst>
            </p:cNvPr>
            <p:cNvSpPr txBox="1"/>
            <p:nvPr/>
          </p:nvSpPr>
          <p:spPr>
            <a:xfrm>
              <a:off x="4442912" y="653536"/>
              <a:ext cx="9119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C5A7E92-E11E-BCED-FC24-077EE46F9E2D}"/>
              </a:ext>
            </a:extLst>
          </p:cNvPr>
          <p:cNvGrpSpPr/>
          <p:nvPr/>
        </p:nvGrpSpPr>
        <p:grpSpPr>
          <a:xfrm>
            <a:off x="928946" y="363032"/>
            <a:ext cx="1430867" cy="1367896"/>
            <a:chOff x="928946" y="363032"/>
            <a:chExt cx="1430867" cy="1367896"/>
          </a:xfrm>
        </p:grpSpPr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F91274C3-3E33-F788-3B76-8DA51CA28403}"/>
                </a:ext>
              </a:extLst>
            </p:cNvPr>
            <p:cNvSpPr/>
            <p:nvPr/>
          </p:nvSpPr>
          <p:spPr>
            <a:xfrm>
              <a:off x="928946" y="363032"/>
              <a:ext cx="1430867" cy="1367896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6F96049-98AE-8CB4-D1AF-BED8F91E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7" y="519045"/>
              <a:ext cx="1122363" cy="112236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77E7FCC-B781-37AB-49D1-8650C44B7C54}"/>
              </a:ext>
            </a:extLst>
          </p:cNvPr>
          <p:cNvGrpSpPr/>
          <p:nvPr/>
        </p:nvGrpSpPr>
        <p:grpSpPr>
          <a:xfrm>
            <a:off x="2482164" y="363032"/>
            <a:ext cx="1487553" cy="1426588"/>
            <a:chOff x="2482164" y="363032"/>
            <a:chExt cx="1487553" cy="14265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40C5B22-90E9-D18A-487B-E71276DB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4" y="363032"/>
              <a:ext cx="1487553" cy="142658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A1AC0C1-E235-FD80-6E8E-7655D0E1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809" y="533346"/>
              <a:ext cx="1178031" cy="117803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12320FF-9540-00FB-DE82-8A4B027730B2}"/>
              </a:ext>
            </a:extLst>
          </p:cNvPr>
          <p:cNvGrpSpPr/>
          <p:nvPr/>
        </p:nvGrpSpPr>
        <p:grpSpPr>
          <a:xfrm>
            <a:off x="5729174" y="363032"/>
            <a:ext cx="1487553" cy="1426588"/>
            <a:chOff x="5729174" y="363032"/>
            <a:chExt cx="1487553" cy="142658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5DC7459-2361-4884-82BA-6129CF22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174" y="363032"/>
              <a:ext cx="1487553" cy="142658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3CA3397-F69A-BEE5-3C1D-A9DE2683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154" y="542656"/>
              <a:ext cx="1120532" cy="1102792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A6ECD53-329E-647E-8854-ADC878AC30AC}"/>
              </a:ext>
            </a:extLst>
          </p:cNvPr>
          <p:cNvGrpSpPr/>
          <p:nvPr/>
        </p:nvGrpSpPr>
        <p:grpSpPr>
          <a:xfrm>
            <a:off x="883114" y="1930687"/>
            <a:ext cx="1487553" cy="1426588"/>
            <a:chOff x="883114" y="1930687"/>
            <a:chExt cx="1487553" cy="142658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FA8DE4C-7BB4-EAF9-4B83-100CE295C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114" y="1930687"/>
              <a:ext cx="1487553" cy="142658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91783F5-9144-070F-C204-1925C113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599" y="1994160"/>
              <a:ext cx="1326580" cy="132658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DDEDCA3-F319-DB2C-3DEC-2C6210056F44}"/>
              </a:ext>
            </a:extLst>
          </p:cNvPr>
          <p:cNvGrpSpPr/>
          <p:nvPr/>
        </p:nvGrpSpPr>
        <p:grpSpPr>
          <a:xfrm>
            <a:off x="2482163" y="1928835"/>
            <a:ext cx="1487553" cy="1427731"/>
            <a:chOff x="2482163" y="1928835"/>
            <a:chExt cx="1487553" cy="142773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B2EAC28-C88F-F65C-F249-28C9C6B7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3" y="1928835"/>
              <a:ext cx="1487553" cy="142658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626A991-2D17-0C23-D922-EB28171EA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12" y="2059241"/>
              <a:ext cx="1297325" cy="129732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95536EA-43D2-B55B-BC54-4B79F343B93D}"/>
              </a:ext>
            </a:extLst>
          </p:cNvPr>
          <p:cNvGrpSpPr/>
          <p:nvPr/>
        </p:nvGrpSpPr>
        <p:grpSpPr>
          <a:xfrm>
            <a:off x="5670951" y="1922118"/>
            <a:ext cx="1487553" cy="1426588"/>
            <a:chOff x="5670951" y="1922118"/>
            <a:chExt cx="1487553" cy="142658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3EE6E-5A51-64AD-40C0-890FA6AD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0951" y="1922118"/>
              <a:ext cx="1487553" cy="1426588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49AC707-5F5B-0F37-C7BB-B42996C2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070" y="2059241"/>
              <a:ext cx="1087316" cy="10873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5BA1E4A-BFC1-E4E2-9B06-87662ED31B80}"/>
              </a:ext>
            </a:extLst>
          </p:cNvPr>
          <p:cNvGrpSpPr/>
          <p:nvPr/>
        </p:nvGrpSpPr>
        <p:grpSpPr>
          <a:xfrm>
            <a:off x="909273" y="3505200"/>
            <a:ext cx="1487553" cy="1426588"/>
            <a:chOff x="909273" y="3505200"/>
            <a:chExt cx="1487553" cy="142658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79EF603-DF7A-3919-8CAA-155FFF579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273" y="3505200"/>
              <a:ext cx="1487553" cy="142658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A830012-AA1F-698F-A131-F94B4BB4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64" y="3732124"/>
              <a:ext cx="1106498" cy="900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0F99280-9609-B1F7-FE06-86F08ECCF8BA}"/>
              </a:ext>
            </a:extLst>
          </p:cNvPr>
          <p:cNvGrpSpPr/>
          <p:nvPr/>
        </p:nvGrpSpPr>
        <p:grpSpPr>
          <a:xfrm>
            <a:off x="2482163" y="3448601"/>
            <a:ext cx="1487553" cy="1426588"/>
            <a:chOff x="2482163" y="3448601"/>
            <a:chExt cx="1487553" cy="142658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5CDBA1B-D8D4-CAD9-574E-E1A6F6C3B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3" y="3448601"/>
              <a:ext cx="1487553" cy="142658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10E4976D-6999-172D-738F-A71C409A2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825" y="3640369"/>
              <a:ext cx="841628" cy="1082093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FD8B04C-FBB8-322E-284C-8F75491528D6}"/>
              </a:ext>
            </a:extLst>
          </p:cNvPr>
          <p:cNvGrpSpPr/>
          <p:nvPr/>
        </p:nvGrpSpPr>
        <p:grpSpPr>
          <a:xfrm>
            <a:off x="5706248" y="3412359"/>
            <a:ext cx="1487553" cy="1426588"/>
            <a:chOff x="5706248" y="3412359"/>
            <a:chExt cx="1487553" cy="1426588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9504EA0-32B7-8286-43B5-1164E77E9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6248" y="3412359"/>
              <a:ext cx="1487553" cy="14265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01363CEF-B3A9-F444-688C-18C0104A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98" y="3680459"/>
              <a:ext cx="1254876" cy="941157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29C3D6F-144B-BBA4-CD99-9AE8A7571354}"/>
              </a:ext>
            </a:extLst>
          </p:cNvPr>
          <p:cNvGrpSpPr/>
          <p:nvPr/>
        </p:nvGrpSpPr>
        <p:grpSpPr>
          <a:xfrm>
            <a:off x="911456" y="5054313"/>
            <a:ext cx="1487553" cy="1426588"/>
            <a:chOff x="911456" y="5054313"/>
            <a:chExt cx="1487553" cy="142658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C1C402C-28D8-F9EC-CD2D-666AD23A8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456" y="5054313"/>
              <a:ext cx="1487553" cy="142658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0ACCE1E0-4121-1337-0BAA-51118A37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62" y="5228913"/>
              <a:ext cx="995022" cy="995022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65578BE-690B-1C99-CB6E-620CC9D21365}"/>
              </a:ext>
            </a:extLst>
          </p:cNvPr>
          <p:cNvGrpSpPr/>
          <p:nvPr/>
        </p:nvGrpSpPr>
        <p:grpSpPr>
          <a:xfrm>
            <a:off x="2486944" y="5013130"/>
            <a:ext cx="1487553" cy="1426588"/>
            <a:chOff x="2486944" y="5013130"/>
            <a:chExt cx="1487553" cy="142658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0423A18-8772-A908-CAA1-F30AB7AD1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6944" y="5013130"/>
              <a:ext cx="1487553" cy="1426588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343D151-8916-0AB7-7BB9-BD41B6CF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19" y="5227289"/>
              <a:ext cx="1012073" cy="1027158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3D8F51D-5629-44EA-867D-6DB819F48E09}"/>
              </a:ext>
            </a:extLst>
          </p:cNvPr>
          <p:cNvGrpSpPr/>
          <p:nvPr/>
        </p:nvGrpSpPr>
        <p:grpSpPr>
          <a:xfrm>
            <a:off x="5729174" y="5069173"/>
            <a:ext cx="1487553" cy="1426588"/>
            <a:chOff x="5729174" y="5069173"/>
            <a:chExt cx="1487553" cy="142658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534141A-B21F-1374-6DAF-0F0EE01B0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174" y="5069173"/>
              <a:ext cx="1487553" cy="142658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79FBC59C-6316-8EE3-5CB7-C4737E26E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422" y="5346059"/>
              <a:ext cx="1005399" cy="100539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85C5D69-4714-CD31-D86F-36F41B8FAE4A}"/>
              </a:ext>
            </a:extLst>
          </p:cNvPr>
          <p:cNvGrpSpPr/>
          <p:nvPr/>
        </p:nvGrpSpPr>
        <p:grpSpPr>
          <a:xfrm>
            <a:off x="4102284" y="1894152"/>
            <a:ext cx="1487553" cy="1426588"/>
            <a:chOff x="4102284" y="1894152"/>
            <a:chExt cx="1487553" cy="142658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D0F1D07-3421-B2A1-2100-225ED1AAB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1894152"/>
              <a:ext cx="1487553" cy="1426588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785AB20-6272-B683-0EF9-C8DA12895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13006" y="2053814"/>
              <a:ext cx="1261981" cy="117663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1B9293-2559-3258-B1C3-EEA68B8A4E6A}"/>
              </a:ext>
            </a:extLst>
          </p:cNvPr>
          <p:cNvGrpSpPr/>
          <p:nvPr/>
        </p:nvGrpSpPr>
        <p:grpSpPr>
          <a:xfrm>
            <a:off x="4102284" y="5054313"/>
            <a:ext cx="1487553" cy="1426588"/>
            <a:chOff x="4102284" y="5054313"/>
            <a:chExt cx="1487553" cy="142658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41F7999-40EC-15CE-8BEE-31CC994C4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5054313"/>
              <a:ext cx="1487553" cy="1426588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D1CE95E-D4CF-4459-37C1-085F5A1E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63775" y="5227289"/>
              <a:ext cx="1261981" cy="117663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2C89BC1-745F-05D2-1E38-4C1CC94518E1}"/>
              </a:ext>
            </a:extLst>
          </p:cNvPr>
          <p:cNvGrpSpPr/>
          <p:nvPr/>
        </p:nvGrpSpPr>
        <p:grpSpPr>
          <a:xfrm>
            <a:off x="4102284" y="3454815"/>
            <a:ext cx="1487553" cy="1426588"/>
            <a:chOff x="4102284" y="3454815"/>
            <a:chExt cx="1487553" cy="142658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940D491-12AD-10D8-5C16-9D5459187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454815"/>
              <a:ext cx="1487553" cy="1426588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D860159-6543-CF08-7EC7-F5407E4D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16820" y="3643506"/>
              <a:ext cx="1261981" cy="1176630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2102322-09A5-F1D9-263F-59290753CE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71" y="5899490"/>
            <a:ext cx="1108560" cy="108045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30E2C6F-542D-E5C7-255D-40E02790EF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65" y="1896984"/>
            <a:ext cx="2589148" cy="2744719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42087" y="1552188"/>
            <a:ext cx="37242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Ольга Мосалкова</cp:lastModifiedBy>
  <cp:revision>3</cp:revision>
  <dcterms:created xsi:type="dcterms:W3CDTF">2024-05-04T12:28:59Z</dcterms:created>
  <dcterms:modified xsi:type="dcterms:W3CDTF">2024-11-16T10:36:33Z</dcterms:modified>
</cp:coreProperties>
</file>