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2" autoAdjust="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microsoft.com/office/2007/relationships/hdphoto" Target="../media/hdphoto4.wdp"/><Relationship Id="rId14" Type="http://schemas.openxmlformats.org/officeDocument/2006/relationships/image" Target="../media/image8.png"/><Relationship Id="rId15" Type="http://schemas.microsoft.com/office/2007/relationships/hdphoto" Target="../media/hdphoto5.wdp"/><Relationship Id="rId16" Type="http://schemas.openxmlformats.org/officeDocument/2006/relationships/image" Target="../media/image9.png"/><Relationship Id="rId17" Type="http://schemas.microsoft.com/office/2007/relationships/hdphoto" Target="../media/hdphoto6.wdp"/><Relationship Id="rId18" Type="http://schemas.openxmlformats.org/officeDocument/2006/relationships/image" Target="../media/image10.png"/><Relationship Id="rId19" Type="http://schemas.microsoft.com/office/2007/relationships/hdphoto" Target="../media/hdphoto7.wdp"/><Relationship Id="rId20" Type="http://schemas.openxmlformats.org/officeDocument/2006/relationships/image" Target="../media/image11.png"/><Relationship Id="rId21" Type="http://schemas.microsoft.com/office/2007/relationships/hdphoto" Target="../media/hdphoto8.wdp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30" Type="http://schemas.openxmlformats.org/officeDocument/2006/relationships/image" Target="../media/image20.png"/><Relationship Id="rId31" Type="http://schemas.microsoft.com/office/2007/relationships/hdphoto" Target="../media/hdphoto9.wdp"/><Relationship Id="rId32" Type="http://schemas.openxmlformats.org/officeDocument/2006/relationships/image" Target="../media/image21.png"/><Relationship Id="rId33" Type="http://schemas.microsoft.com/office/2007/relationships/hdphoto" Target="../media/hdphoto10.wdp"/><Relationship Id="rId34" Type="http://schemas.openxmlformats.org/officeDocument/2006/relationships/image" Target="../media/image22.png"/><Relationship Id="rId35" Type="http://schemas.microsoft.com/office/2007/relationships/hdphoto" Target="../media/hdphoto11.wdp"/><Relationship Id="rId36" Type="http://schemas.openxmlformats.org/officeDocument/2006/relationships/image" Target="../media/image23.png"/><Relationship Id="rId37" Type="http://schemas.openxmlformats.org/officeDocument/2006/relationships/image" Target="../media/image24.png"/><Relationship Id="rId38" Type="http://schemas.openxmlformats.org/officeDocument/2006/relationships/image" Target="../media/image25.png"/><Relationship Id="rId3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228600" y="697943"/>
            <a:ext cx="7742382" cy="5702857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Группа 61"/>
          <p:cNvGrpSpPr/>
          <p:nvPr/>
        </p:nvGrpSpPr>
        <p:grpSpPr>
          <a:xfrm>
            <a:off x="3225650" y="2570883"/>
            <a:ext cx="1664365" cy="1872411"/>
            <a:chOff x="3225650" y="2570883"/>
            <a:chExt cx="1664365" cy="1872411"/>
          </a:xfrm>
        </p:grpSpPr>
        <p:pic>
          <p:nvPicPr>
            <p:cNvPr id="25" name="Рисунок 24" descr="Изображение выглядит как логотип, символ, апельсин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650" y="2570883"/>
              <a:ext cx="1664365" cy="187241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лиса, млекопитающее, искусство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866" y="2717125"/>
              <a:ext cx="1189625" cy="1189625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939204" y="2695505"/>
            <a:ext cx="1540994" cy="1733619"/>
            <a:chOff x="939204" y="2695505"/>
            <a:chExt cx="1540994" cy="1733619"/>
          </a:xfrm>
        </p:grpSpPr>
        <p:pic>
          <p:nvPicPr>
            <p:cNvPr id="27" name="Рисунок 26" descr="Изображение выглядит как эмблема, сердц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04" y="2695505"/>
              <a:ext cx="1540994" cy="1733619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зарисовка, рисунок, лошадь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41" y="2946745"/>
              <a:ext cx="1107521" cy="1107521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3225650" y="4456994"/>
            <a:ext cx="1664365" cy="1872411"/>
            <a:chOff x="3225650" y="4456994"/>
            <a:chExt cx="1664365" cy="1872411"/>
          </a:xfrm>
        </p:grpSpPr>
        <p:pic>
          <p:nvPicPr>
            <p:cNvPr id="31" name="Рисунок 30" descr="Изображение выглядит как логотип, красный, символ, эмблем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650" y="4456994"/>
              <a:ext cx="1664365" cy="1872411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рождественская ел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851" y="4618152"/>
              <a:ext cx="1111317" cy="1111317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5678261" y="4528678"/>
            <a:ext cx="1540994" cy="1733619"/>
            <a:chOff x="5678261" y="4528678"/>
            <a:chExt cx="1540994" cy="1733619"/>
          </a:xfrm>
        </p:grpSpPr>
        <p:pic>
          <p:nvPicPr>
            <p:cNvPr id="33" name="Рисунок 32" descr="Изображение выглядит как эмблема, сердц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261" y="4528678"/>
              <a:ext cx="1540994" cy="1733619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сьминог, Морские беспозвоночные, головоноги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543" y="4708347"/>
              <a:ext cx="1158619" cy="1158619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939203" y="779665"/>
            <a:ext cx="1664365" cy="1872411"/>
            <a:chOff x="939203" y="779665"/>
            <a:chExt cx="1664365" cy="1872411"/>
          </a:xfrm>
        </p:grpSpPr>
        <p:pic>
          <p:nvPicPr>
            <p:cNvPr id="16" name="Рисунок 15" descr="Изображение выглядит как эмблема, символ, логотип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03" y="779665"/>
              <a:ext cx="1664365" cy="1872411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ранспорт, транспортное средство, Наземный транспорт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87" y="902713"/>
              <a:ext cx="1213838" cy="1213838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5622873" y="2638356"/>
            <a:ext cx="1664365" cy="1872411"/>
            <a:chOff x="5622873" y="2638356"/>
            <a:chExt cx="1664365" cy="1872411"/>
          </a:xfrm>
        </p:grpSpPr>
        <p:pic>
          <p:nvPicPr>
            <p:cNvPr id="28" name="Рисунок 27" descr="Изображение выглядит как эмблема, символ, логотип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873" y="2638356"/>
              <a:ext cx="1664365" cy="187241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винья, Фигурка животного, Свиньи, домашняя свинья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446" y="3046080"/>
              <a:ext cx="1008186" cy="1008186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транспорт, транспортное средство, Наземный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68" y="904678"/>
            <a:ext cx="1213838" cy="1213838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винья, Фигурка животного, Свиньи, домашняя свинья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46" y="3046080"/>
            <a:ext cx="1008186" cy="1008186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лиса, млекопитающее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43" y="2717124"/>
            <a:ext cx="1189625" cy="1189625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8" y="2946744"/>
            <a:ext cx="1107521" cy="1107521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ождественская ел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50" y="4618152"/>
            <a:ext cx="1111317" cy="1111317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осьминог, Морские беспозвоночные, головоноги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42" y="4707655"/>
            <a:ext cx="1158619" cy="1158619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335161B-60CB-FAE1-B86B-067FF444FC70}"/>
              </a:ext>
            </a:extLst>
          </p:cNvPr>
          <p:cNvGrpSpPr/>
          <p:nvPr/>
        </p:nvGrpSpPr>
        <p:grpSpPr>
          <a:xfrm>
            <a:off x="883814" y="4466368"/>
            <a:ext cx="1664365" cy="1872411"/>
            <a:chOff x="883814" y="4466368"/>
            <a:chExt cx="1664365" cy="1872411"/>
          </a:xfrm>
        </p:grpSpPr>
        <p:pic>
          <p:nvPicPr>
            <p:cNvPr id="30" name="Рисунок 29" descr="Изображение выглядит как символ, эмблема, логотип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14" y="4466368"/>
              <a:ext cx="1664365" cy="187241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одежда, девочка, кукла, Человеческое лицо&#10;&#10;Автоматически созданное описание">
              <a:extLst>
                <a:ext uri="{FF2B5EF4-FFF2-40B4-BE49-F238E27FC236}">
                  <a16:creationId xmlns:a16="http://schemas.microsoft.com/office/drawing/2014/main" id="{10D93B2D-50F8-14D8-921B-54132D7C2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718" y="4618152"/>
              <a:ext cx="1215660" cy="121566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6AE68B6-7312-16F8-7C78-9FE3D8504D99}"/>
              </a:ext>
            </a:extLst>
          </p:cNvPr>
          <p:cNvGrpSpPr/>
          <p:nvPr/>
        </p:nvGrpSpPr>
        <p:grpSpPr>
          <a:xfrm>
            <a:off x="3225650" y="785316"/>
            <a:ext cx="1664365" cy="1872411"/>
            <a:chOff x="3225650" y="785316"/>
            <a:chExt cx="1664365" cy="1872411"/>
          </a:xfrm>
        </p:grpSpPr>
        <p:pic>
          <p:nvPicPr>
            <p:cNvPr id="21" name="Рисунок 20" descr="Изображение выглядит как символ, эмблема, логотип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650" y="785316"/>
              <a:ext cx="1664365" cy="1872411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фрукт, съедобное семя, Орехи и семена, семя&#10;&#10;Автоматически созданное описание">
              <a:extLst>
                <a:ext uri="{FF2B5EF4-FFF2-40B4-BE49-F238E27FC236}">
                  <a16:creationId xmlns:a16="http://schemas.microsoft.com/office/drawing/2014/main" id="{4A891843-4855-F1C0-09F7-4DECD855F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9961" b="89941" l="3320" r="89941">
                          <a14:foregroundMark x1="22461" y1="28320" x2="29102" y2="26465"/>
                          <a14:foregroundMark x1="40137" y1="30859" x2="48242" y2="31445"/>
                          <a14:foregroundMark x1="67578" y1="25879" x2="69043" y2="20605"/>
                          <a14:foregroundMark x1="68164" y1="13672" x2="63770" y2="17773"/>
                          <a14:foregroundMark x1="60156" y1="18652" x2="59570" y2="20898"/>
                          <a14:foregroundMark x1="55469" y1="12012" x2="57910" y2="12793"/>
                          <a14:foregroundMark x1="83105" y1="15625" x2="83105" y2="17285"/>
                          <a14:foregroundMark x1="74512" y1="21680" x2="77344" y2="21680"/>
                          <a14:foregroundMark x1="83691" y1="22852" x2="80957" y2="26465"/>
                          <a14:foregroundMark x1="74023" y1="39453" x2="78418" y2="46387"/>
                          <a14:foregroundMark x1="89258" y1="37500" x2="86719" y2="42773"/>
                          <a14:foregroundMark x1="52051" y1="54395" x2="55957" y2="56055"/>
                          <a14:foregroundMark x1="64258" y1="66309" x2="65723" y2="71875"/>
                          <a14:foregroundMark x1="48535" y1="79883" x2="43750" y2="84375"/>
                          <a14:foregroundMark x1="50195" y1="65820" x2="42969" y2="65234"/>
                          <a14:foregroundMark x1="24609" y1="71875" x2="17969" y2="73535"/>
                          <a14:foregroundMark x1="13574" y1="52441" x2="9961" y2="58594"/>
                          <a14:foregroundMark x1="16895" y1="39160" x2="27930" y2="43066"/>
                          <a14:foregroundMark x1="29395" y1="39160" x2="34863" y2="44727"/>
                          <a14:foregroundMark x1="9961" y1="55273" x2="3320" y2="60840"/>
                          <a14:foregroundMark x1="46289" y1="59180" x2="51855" y2="62207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6632" y="1038044"/>
              <a:ext cx="1196881" cy="1196881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4011056-6602-628C-B3A7-A22259466524}"/>
              </a:ext>
            </a:extLst>
          </p:cNvPr>
          <p:cNvGrpSpPr/>
          <p:nvPr/>
        </p:nvGrpSpPr>
        <p:grpSpPr>
          <a:xfrm>
            <a:off x="5586691" y="779665"/>
            <a:ext cx="1664365" cy="1872411"/>
            <a:chOff x="5586691" y="779665"/>
            <a:chExt cx="1664365" cy="1872411"/>
          </a:xfrm>
        </p:grpSpPr>
        <p:pic>
          <p:nvPicPr>
            <p:cNvPr id="7" name="Рисунок 6" descr="Изображение выглядит как логотип, красный, символ, эмблем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691" y="779665"/>
              <a:ext cx="1664365" cy="187241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искусство, картин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EFA8BCD-446A-16F1-6DEE-8A77E4444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692" y="965634"/>
              <a:ext cx="1228633" cy="1228633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фрукт, съедобное семя, Орехи и семена, семя&#10;&#10;Автоматически созданное описание">
            <a:extLst>
              <a:ext uri="{FF2B5EF4-FFF2-40B4-BE49-F238E27FC236}">
                <a16:creationId xmlns:a16="http://schemas.microsoft.com/office/drawing/2014/main" id="{7131097C-56DC-1F94-D23A-38F04B8853E7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961" b="89941" l="3320" r="89941">
                        <a14:foregroundMark x1="22461" y1="28320" x2="29102" y2="26465"/>
                        <a14:foregroundMark x1="40137" y1="30859" x2="48242" y2="31445"/>
                        <a14:foregroundMark x1="67578" y1="25879" x2="69043" y2="20605"/>
                        <a14:foregroundMark x1="68164" y1="13672" x2="63770" y2="17773"/>
                        <a14:foregroundMark x1="60156" y1="18652" x2="59570" y2="20898"/>
                        <a14:foregroundMark x1="55469" y1="12012" x2="57910" y2="12793"/>
                        <a14:foregroundMark x1="83105" y1="15625" x2="83105" y2="17285"/>
                        <a14:foregroundMark x1="74512" y1="21680" x2="77344" y2="21680"/>
                        <a14:foregroundMark x1="83691" y1="22852" x2="80957" y2="26465"/>
                        <a14:foregroundMark x1="74023" y1="39453" x2="78418" y2="46387"/>
                        <a14:foregroundMark x1="89258" y1="37500" x2="86719" y2="42773"/>
                        <a14:foregroundMark x1="52051" y1="54395" x2="55957" y2="56055"/>
                        <a14:foregroundMark x1="64258" y1="66309" x2="65723" y2="71875"/>
                        <a14:foregroundMark x1="48535" y1="79883" x2="43750" y2="84375"/>
                        <a14:foregroundMark x1="50195" y1="65820" x2="42969" y2="65234"/>
                        <a14:foregroundMark x1="24609" y1="71875" x2="17969" y2="73535"/>
                        <a14:foregroundMark x1="13574" y1="52441" x2="9961" y2="58594"/>
                        <a14:foregroundMark x1="16895" y1="39160" x2="27930" y2="43066"/>
                        <a14:foregroundMark x1="29395" y1="39160" x2="34863" y2="44727"/>
                        <a14:foregroundMark x1="9961" y1="55273" x2="3320" y2="60840"/>
                        <a14:foregroundMark x1="46289" y1="59180" x2="51855" y2="62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67" y="1038044"/>
            <a:ext cx="1196881" cy="119688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картин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4EC328-BFC0-E9B1-904D-6061C1F6755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92" y="965634"/>
            <a:ext cx="1228633" cy="1228633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дежда, девочка, кукл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19A44D75-5753-CB16-93A4-3C62E5E88AE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7" y="4618152"/>
            <a:ext cx="1215660" cy="12156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272780" y="2429510"/>
            <a:ext cx="37147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2024-05-09T09:36:00Z</dcterms:created>
  <dcterms:modified xsi:type="dcterms:W3CDTF">2024-12-10T14:56:49Z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CE1A92413F974D7496A0CAF6EA580EED_12</vt:lpwstr>
  </property>
  <property fmtid="{D5CDD505-2E9C-101B-9397-08002B2CF9AE}" pid="3" name="KSOProductBuildVer">
    <vt:lpwstr>1033-12.2.0.17153</vt:lpwstr>
  </property>
</Properties>
</file>