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microsoft.com/office/2007/relationships/hdphoto" Target="../media/hdphoto3.wdp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02620" y="412848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ЛІТО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ЗИМА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259300" y="4137879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ВОДА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48414" y="4072132"/>
            <a:ext cx="150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ВОГОНЬ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076197" y="4128486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РАДІСТЬ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25747" y="4103092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СУМ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309580" y="4118848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ДЕНЬ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27601" y="4086346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НІЧ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314294" y="4134012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БРУД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572090" y="4115294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904393" y="4168309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680176" y="4140480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79517" y="4168637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ЗЛО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05204" y="4103092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ДОБРО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328022" y="4178024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СХІД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837660" y="411458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ЗАХІД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0991" y="4150701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ВЕЧІР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4689" y="4083293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РАНОК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53646" y="4181131"/>
            <a:ext cx="218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СОЛОДОЩІ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91403" y="4108839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11690" y="4002158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CFB9E0-71B5-4010-8B79-5BD1751F8E89}"/>
</file>

<file path=customXml/itemProps2.xml><?xml version="1.0" encoding="utf-8"?>
<ds:datastoreItem xmlns:ds="http://schemas.openxmlformats.org/officeDocument/2006/customXml" ds:itemID="{43A5C6AC-9D15-4DCC-BD6A-1A2DDA65E292}"/>
</file>

<file path=customXml/itemProps3.xml><?xml version="1.0" encoding="utf-8"?>
<ds:datastoreItem xmlns:ds="http://schemas.openxmlformats.org/officeDocument/2006/customXml" ds:itemID="{D218099C-ABB7-4BE6-B2EA-5291D7745619}"/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25</cp:revision>
  <dcterms:created xsi:type="dcterms:W3CDTF">2024-08-19T10:40:01Z</dcterms:created>
  <dcterms:modified xsi:type="dcterms:W3CDTF">2024-12-12T20:52:34Z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