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151" y="4159181"/>
            <a:ext cx="2393958" cy="2698819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4290441" y="4159181"/>
            <a:ext cx="2284300" cy="2284300"/>
            <a:chOff x="4939598" y="4270573"/>
            <a:chExt cx="2284300" cy="2284300"/>
          </a:xfrm>
        </p:grpSpPr>
        <p:pic>
          <p:nvPicPr>
            <p:cNvPr id="24" name="Рисунок 23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598" y="4270573"/>
              <a:ext cx="2284300" cy="2284300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лягушка, амфибия, Настоящая лягушка, ж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952" y="4513744"/>
              <a:ext cx="1797957" cy="1797957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296791" y="4157325"/>
            <a:ext cx="2284300" cy="2284300"/>
            <a:chOff x="12051767" y="3916009"/>
            <a:chExt cx="2284300" cy="2284300"/>
          </a:xfrm>
        </p:grpSpPr>
        <p:pic>
          <p:nvPicPr>
            <p:cNvPr id="28" name="Рисунок 27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1767" y="3916009"/>
              <a:ext cx="2284300" cy="2284300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духовые инструменты, музыка, медный духовой инструмент, музыкальный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8410" y="4402352"/>
              <a:ext cx="1957597" cy="146819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4290441" y="4157325"/>
            <a:ext cx="2284300" cy="2284300"/>
            <a:chOff x="4939598" y="4270573"/>
            <a:chExt cx="2284300" cy="2284300"/>
          </a:xfrm>
        </p:grpSpPr>
        <p:pic>
          <p:nvPicPr>
            <p:cNvPr id="32" name="Рисунок 31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598" y="4270573"/>
              <a:ext cx="2284300" cy="228430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лягушка, амфибия, Настоящая лягушка, ж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952" y="4513744"/>
              <a:ext cx="1797957" cy="1797957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4262750" y="1144699"/>
            <a:ext cx="2284300" cy="2284300"/>
            <a:chOff x="12051767" y="3916009"/>
            <a:chExt cx="2284300" cy="2284300"/>
          </a:xfrm>
        </p:grpSpPr>
        <p:pic>
          <p:nvPicPr>
            <p:cNvPr id="35" name="Рисунок 34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1767" y="3916009"/>
              <a:ext cx="2284300" cy="2284300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духовые инструменты, музыка, медный духовой инструмент, музыкальный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8410" y="4402352"/>
              <a:ext cx="1957597" cy="1468198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262750" y="4155469"/>
            <a:ext cx="2284300" cy="2284300"/>
            <a:chOff x="8927771" y="-1142152"/>
            <a:chExt cx="2284300" cy="2284300"/>
          </a:xfrm>
        </p:grpSpPr>
        <p:pic>
          <p:nvPicPr>
            <p:cNvPr id="38" name="Рисунок 37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7771" y="-1142152"/>
              <a:ext cx="2284300" cy="228430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777" y="-679334"/>
              <a:ext cx="1769377" cy="1327033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4269100" y="4155469"/>
            <a:ext cx="2284300" cy="2284300"/>
            <a:chOff x="245396" y="828675"/>
            <a:chExt cx="2284300" cy="2284300"/>
          </a:xfrm>
        </p:grpSpPr>
        <p:pic>
          <p:nvPicPr>
            <p:cNvPr id="13" name="Рисунок 12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96" y="828675"/>
              <a:ext cx="2284300" cy="2284300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круг, пончик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850">
              <a:off x="848064" y="1383642"/>
              <a:ext cx="1269463" cy="1209847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4254323" y="1140987"/>
            <a:ext cx="2284300" cy="2284300"/>
            <a:chOff x="245396" y="828675"/>
            <a:chExt cx="2284300" cy="2284300"/>
          </a:xfrm>
        </p:grpSpPr>
        <p:pic>
          <p:nvPicPr>
            <p:cNvPr id="42" name="Рисунок 41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96" y="828675"/>
              <a:ext cx="2284300" cy="228430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круг, пончик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850">
              <a:off x="848064" y="1383642"/>
              <a:ext cx="1269463" cy="1209847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4290441" y="4173209"/>
            <a:ext cx="2284300" cy="2284300"/>
            <a:chOff x="8927771" y="-1142152"/>
            <a:chExt cx="2284300" cy="2284300"/>
          </a:xfrm>
        </p:grpSpPr>
        <p:pic>
          <p:nvPicPr>
            <p:cNvPr id="45" name="Рисунок 44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7771" y="-1142152"/>
              <a:ext cx="2284300" cy="2284300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777" y="-679334"/>
              <a:ext cx="1769377" cy="1327033"/>
            </a:xfrm>
            <a:prstGeom prst="rect">
              <a:avLst/>
            </a:prstGeom>
          </p:spPr>
        </p:pic>
      </p:grpSp>
      <p:pic>
        <p:nvPicPr>
          <p:cNvPr id="48" name="Рисунок 47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73" y="1140987"/>
            <a:ext cx="4484430" cy="4622800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30808" y="3184108"/>
            <a:ext cx="3009900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6332 -0.00116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6302 0.00162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6332 -0.00116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6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63021 0.00162 " pathEditMode="relative" rAng="0" ptsTypes="AA">
                                      <p:cBhvr>
                                        <p:cTn id="7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6293 0.00348 " pathEditMode="relative" rAng="0" ptsTypes="AA">
                                      <p:cBhvr>
                                        <p:cTn id="91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64726 0.01574 " pathEditMode="relative" rAng="0" ptsTypes="AA">
                                      <p:cBhvr>
                                        <p:cTn id="10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64727 0.01574 " pathEditMode="relative" rAng="0" ptsTypes="AA">
                                      <p:cBhvr>
                                        <p:cTn id="13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787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62929 0.00347 " pathEditMode="relative" rAng="0" ptsTypes="AA">
                                      <p:cBhvr>
                                        <p:cTn id="133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10</cp:revision>
  <dcterms:created xsi:type="dcterms:W3CDTF">2024-04-19T18:37:00Z</dcterms:created>
  <dcterms:modified xsi:type="dcterms:W3CDTF">2024-10-25T19:21:13Z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E476026FE53E4BEE90E09A8CF6C74EF3_12</vt:lpwstr>
  </property>
  <property fmtid="{D5CDD505-2E9C-101B-9397-08002B2CF9AE}" pid="3" name="KSOProductBuildVer">
    <vt:lpwstr>1033-12.2.0.17153</vt:lpwstr>
  </property>
</Properties>
</file>