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10.12.2024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489380C8-0056-7268-809F-F5056A8D51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5" t="12542" r="25446" b="9734"/>
          <a:stretch/>
        </p:blipFill>
        <p:spPr>
          <a:xfrm rot="16200000">
            <a:off x="1595127" y="-363063"/>
            <a:ext cx="5375795" cy="8271524"/>
          </a:xfrm>
          <a:prstGeom prst="roundRect">
            <a:avLst/>
          </a:prstGeom>
          <a:effectLst>
            <a:glow rad="114300">
              <a:schemeClr val="bg1"/>
            </a:glo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153608" y="110333"/>
            <a:ext cx="7454262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62" y="69290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09" y="71085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9" y="74284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9" y="77435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4284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51" y="71085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76" y="6252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9" y="692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9" y="7743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79" y="7743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585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5" y="61082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3" y="7270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7" y="57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73" y="55864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1" y="50646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DA24FE-78F1-346E-ED72-0B3F6FEC4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9" y="45428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34" y="5984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0" y="5064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43A4A3-04EB-7D09-0036-E929EE71A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8" y="4406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55086AF-C499-A013-9AF7-B2125AFDDE7D}"/>
              </a:ext>
            </a:extLst>
          </p:cNvPr>
          <p:cNvGrpSpPr/>
          <p:nvPr/>
        </p:nvGrpSpPr>
        <p:grpSpPr>
          <a:xfrm>
            <a:off x="1317049" y="1941078"/>
            <a:ext cx="3194759" cy="4071772"/>
            <a:chOff x="1317049" y="1941078"/>
            <a:chExt cx="3194759" cy="4071772"/>
          </a:xfrm>
        </p:grpSpPr>
        <p:pic>
          <p:nvPicPr>
            <p:cNvPr id="5" name="Рисунок 4" descr="Изображение выглядит как мультфильм, Анимация,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03CF527-7A51-8A63-B1E5-73027C6C2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049" y="1941078"/>
              <a:ext cx="3194759" cy="319475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C5EAE7-0FC3-D426-ED14-DC9B81396E76}"/>
                </a:ext>
              </a:extLst>
            </p:cNvPr>
            <p:cNvSpPr txBox="1"/>
            <p:nvPr/>
          </p:nvSpPr>
          <p:spPr>
            <a:xfrm>
              <a:off x="1945252" y="4997187"/>
              <a:ext cx="193835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Саша</a:t>
              </a:r>
              <a:endParaRPr lang="ru-UA" sz="6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6727EF9B-9CF1-C074-B128-F35FCE426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4850" y="2824233"/>
            <a:ext cx="2041394" cy="204139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49475C0-A2DB-2B0E-B366-12EE694F01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683" y="2364929"/>
            <a:ext cx="2632258" cy="2632258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398131F-C43D-BE45-1839-4A583C55DD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94141" l="9961" r="89844">
                        <a14:foregroundMark x1="10449" y1="34668" x2="10645" y2="36328"/>
                        <a14:foregroundMark x1="23730" y1="26660" x2="23535" y2="28711"/>
                        <a14:foregroundMark x1="73535" y1="24805" x2="75586" y2="22559"/>
                        <a14:foregroundMark x1="83789" y1="43652" x2="84863" y2="42285"/>
                        <a14:foregroundMark x1="78418" y1="39453" x2="79004" y2="39453"/>
                        <a14:foregroundMark x1="40918" y1="15918" x2="40918" y2="15332"/>
                        <a14:foregroundMark x1="58887" y1="15723" x2="58691" y2="15332"/>
                        <a14:foregroundMark x1="67578" y1="21191" x2="68262" y2="20508"/>
                        <a14:foregroundMark x1="19434" y1="24902" x2="19434" y2="24316"/>
                        <a14:foregroundMark x1="37988" y1="90625" x2="37793" y2="93945"/>
                        <a14:foregroundMark x1="60645" y1="92578" x2="58887" y2="94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7" y="1485080"/>
            <a:ext cx="3886769" cy="388676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улыбка, графическая вставка, эмотикон, смайлик&#10;&#10;Автоматически созданное описание">
            <a:extLst>
              <a:ext uri="{FF2B5EF4-FFF2-40B4-BE49-F238E27FC236}">
                <a16:creationId xmlns:a16="http://schemas.microsoft.com/office/drawing/2014/main" id="{2999DAB6-641C-8451-760B-3EEBE25BAA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51" y="2007913"/>
            <a:ext cx="3528076" cy="352807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428F514-355C-30D6-3E7A-A605482AFB43}"/>
              </a:ext>
            </a:extLst>
          </p:cNvPr>
          <p:cNvGrpSpPr/>
          <p:nvPr/>
        </p:nvGrpSpPr>
        <p:grpSpPr>
          <a:xfrm>
            <a:off x="588640" y="1670940"/>
            <a:ext cx="3460076" cy="4103879"/>
            <a:chOff x="-4089817" y="2518370"/>
            <a:chExt cx="3154020" cy="3740876"/>
          </a:xfrm>
        </p:grpSpPr>
        <p:pic>
          <p:nvPicPr>
            <p:cNvPr id="60" name="Рисунок 59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1D02B65-BB1C-7060-5CA8-845CAA481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817" y="2518370"/>
              <a:ext cx="3049530" cy="319995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B30AC7DB-E724-DC68-8DF6-01BD0AEC7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2616" y="4012427"/>
              <a:ext cx="2246819" cy="2246819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F09D022B-E5FE-28E4-C33B-F60E6CA056F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56" y="2021463"/>
            <a:ext cx="3182732" cy="318273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орт на день рождения, мультфильм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7647EBB3-59E6-EC7A-DC15-2A344337F2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64" y="1864717"/>
            <a:ext cx="3329226" cy="33292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64907B1E-5E60-11F5-46F9-4D23E056947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92" y="2398807"/>
            <a:ext cx="2859752" cy="285975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5F3591-373E-5882-1B6A-260EBF0A9B5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3" y="1818356"/>
            <a:ext cx="7165358" cy="307485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E677A4-31DD-6AC9-420E-3D10A40954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00" y="1914886"/>
            <a:ext cx="3397229" cy="3397229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87487" y="3538458"/>
            <a:ext cx="2857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2024-05-03T09:09:01Z</dcterms:created>
  <dcterms:modified xsi:type="dcterms:W3CDTF">2024-12-10T10:00:21Z</dcterms:modified>
</cp:coreProperties>
</file>