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932" y="-15256"/>
            <a:ext cx="12242931" cy="6858000"/>
          </a:xfrm>
          <a:prstGeom prst="rect">
            <a:avLst/>
          </a:prstGeom>
        </p:spPr>
      </p:pic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6119CFE-5009-4BEF-9C7B-B7D86B3C00AC}"/>
              </a:ext>
            </a:extLst>
          </p:cNvPr>
          <p:cNvSpPr/>
          <p:nvPr/>
        </p:nvSpPr>
        <p:spPr>
          <a:xfrm>
            <a:off x="3713153" y="354905"/>
            <a:ext cx="7748848" cy="6296735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46" name="Групувати 145">
            <a:extLst>
              <a:ext uri="{FF2B5EF4-FFF2-40B4-BE49-F238E27FC236}">
                <a16:creationId xmlns:a16="http://schemas.microsoft.com/office/drawing/2014/main" id="{7938519C-95EF-4FFB-8A4D-35BBF32E921E}"/>
              </a:ext>
            </a:extLst>
          </p:cNvPr>
          <p:cNvGrpSpPr/>
          <p:nvPr/>
        </p:nvGrpSpPr>
        <p:grpSpPr>
          <a:xfrm>
            <a:off x="4530537" y="249803"/>
            <a:ext cx="6858000" cy="6858000"/>
            <a:chOff x="1203771" y="-5979328"/>
            <a:chExt cx="6858000" cy="6858000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84654184-7740-4D19-B9C6-8F0D397D5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13D43435-83EC-49DC-94D2-332D3E0D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3610" y="-4185865"/>
              <a:ext cx="2526526" cy="3086594"/>
            </a:xfrm>
            <a:prstGeom prst="rect">
              <a:avLst/>
            </a:prstGeom>
          </p:spPr>
        </p:pic>
      </p:grpSp>
      <p:grpSp>
        <p:nvGrpSpPr>
          <p:cNvPr id="147" name="Групувати 146">
            <a:extLst>
              <a:ext uri="{FF2B5EF4-FFF2-40B4-BE49-F238E27FC236}">
                <a16:creationId xmlns:a16="http://schemas.microsoft.com/office/drawing/2014/main" id="{5D013444-CDD1-44D1-B83F-B2469D82755F}"/>
              </a:ext>
            </a:extLst>
          </p:cNvPr>
          <p:cNvGrpSpPr/>
          <p:nvPr/>
        </p:nvGrpSpPr>
        <p:grpSpPr>
          <a:xfrm>
            <a:off x="4620234" y="249488"/>
            <a:ext cx="6858000" cy="6858000"/>
            <a:chOff x="1203771" y="-5979328"/>
            <a:chExt cx="6858000" cy="6858000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C023E2D2-4EEE-4ECD-9881-8DAA288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E6CE7027-D8B7-4A0A-A97B-1E15AEB8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1" name="Групувати 150">
            <a:extLst>
              <a:ext uri="{FF2B5EF4-FFF2-40B4-BE49-F238E27FC236}">
                <a16:creationId xmlns:a16="http://schemas.microsoft.com/office/drawing/2014/main" id="{420352F3-0E57-498A-BB62-3DB67EB1E39E}"/>
              </a:ext>
            </a:extLst>
          </p:cNvPr>
          <p:cNvGrpSpPr/>
          <p:nvPr/>
        </p:nvGrpSpPr>
        <p:grpSpPr>
          <a:xfrm>
            <a:off x="4693783" y="230652"/>
            <a:ext cx="6858000" cy="6858000"/>
            <a:chOff x="1203771" y="-5979328"/>
            <a:chExt cx="6858000" cy="6858000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273CE737-5319-491B-95CB-4C7D2C16C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33F39843-0B56-4BA0-B7A1-EA0B293F5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325929" y="-4627878"/>
              <a:ext cx="3818304" cy="3818304"/>
            </a:xfrm>
            <a:prstGeom prst="rect">
              <a:avLst/>
            </a:prstGeom>
          </p:spPr>
        </p:pic>
      </p:grpSp>
      <p:grpSp>
        <p:nvGrpSpPr>
          <p:cNvPr id="154" name="Групувати 153">
            <a:extLst>
              <a:ext uri="{FF2B5EF4-FFF2-40B4-BE49-F238E27FC236}">
                <a16:creationId xmlns:a16="http://schemas.microsoft.com/office/drawing/2014/main" id="{9E16363D-21D4-4745-BDE1-F8723651CF14}"/>
              </a:ext>
            </a:extLst>
          </p:cNvPr>
          <p:cNvGrpSpPr/>
          <p:nvPr/>
        </p:nvGrpSpPr>
        <p:grpSpPr>
          <a:xfrm>
            <a:off x="4621274" y="216388"/>
            <a:ext cx="6858000" cy="6858000"/>
            <a:chOff x="1203771" y="-5979328"/>
            <a:chExt cx="6858000" cy="6858000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33BBDE70-FE63-4B8E-8E3F-A872A51DD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CDB1B959-90A3-451F-98D0-8552D3D3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57" name="Групувати 156">
            <a:extLst>
              <a:ext uri="{FF2B5EF4-FFF2-40B4-BE49-F238E27FC236}">
                <a16:creationId xmlns:a16="http://schemas.microsoft.com/office/drawing/2014/main" id="{DC15965E-D8F7-4692-A3DB-5F2633EAE274}"/>
              </a:ext>
            </a:extLst>
          </p:cNvPr>
          <p:cNvGrpSpPr/>
          <p:nvPr/>
        </p:nvGrpSpPr>
        <p:grpSpPr>
          <a:xfrm>
            <a:off x="4526454" y="204625"/>
            <a:ext cx="6858000" cy="6858000"/>
            <a:chOff x="1203771" y="-5979328"/>
            <a:chExt cx="6858000" cy="6858000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9F7DA63D-FF9B-41ED-8296-7867D9CA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CEF30CCC-9FF3-4F65-B7DC-80847B398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58271" y="-4466191"/>
              <a:ext cx="3161064" cy="3161064"/>
            </a:xfrm>
            <a:prstGeom prst="rect">
              <a:avLst/>
            </a:prstGeom>
          </p:spPr>
        </p:pic>
      </p:grpSp>
      <p:grpSp>
        <p:nvGrpSpPr>
          <p:cNvPr id="160" name="Групувати 159">
            <a:extLst>
              <a:ext uri="{FF2B5EF4-FFF2-40B4-BE49-F238E27FC236}">
                <a16:creationId xmlns:a16="http://schemas.microsoft.com/office/drawing/2014/main" id="{852F02E8-1BC3-4487-93ED-47725B3C124B}"/>
              </a:ext>
            </a:extLst>
          </p:cNvPr>
          <p:cNvGrpSpPr/>
          <p:nvPr/>
        </p:nvGrpSpPr>
        <p:grpSpPr>
          <a:xfrm>
            <a:off x="4598963" y="180496"/>
            <a:ext cx="6858000" cy="6858000"/>
            <a:chOff x="1203771" y="-5979328"/>
            <a:chExt cx="6858000" cy="6858000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C9E7DB38-1506-45E7-BA4B-F4082AB89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CA813E4D-1441-4275-A5DF-5EA295A75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943039" y="-4494087"/>
              <a:ext cx="3379464" cy="3403668"/>
            </a:xfrm>
            <a:prstGeom prst="rect">
              <a:avLst/>
            </a:prstGeom>
          </p:spPr>
        </p:pic>
      </p:grpSp>
      <p:grpSp>
        <p:nvGrpSpPr>
          <p:cNvPr id="163" name="Групувати 162">
            <a:extLst>
              <a:ext uri="{FF2B5EF4-FFF2-40B4-BE49-F238E27FC236}">
                <a16:creationId xmlns:a16="http://schemas.microsoft.com/office/drawing/2014/main" id="{9F0DE50E-6085-4623-840F-20736E7355FF}"/>
              </a:ext>
            </a:extLst>
          </p:cNvPr>
          <p:cNvGrpSpPr/>
          <p:nvPr/>
        </p:nvGrpSpPr>
        <p:grpSpPr>
          <a:xfrm>
            <a:off x="4602907" y="214992"/>
            <a:ext cx="6858000" cy="6858000"/>
            <a:chOff x="1203771" y="-5979328"/>
            <a:chExt cx="6858000" cy="6858000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4BDB6E0B-65B2-44C8-A453-1B46A26B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098F6D73-2951-4740-9383-18B30F1A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9395"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66" name="Групувати 165">
            <a:extLst>
              <a:ext uri="{FF2B5EF4-FFF2-40B4-BE49-F238E27FC236}">
                <a16:creationId xmlns:a16="http://schemas.microsoft.com/office/drawing/2014/main" id="{02881B5A-37ED-4490-B0D1-9CC058C553A7}"/>
              </a:ext>
            </a:extLst>
          </p:cNvPr>
          <p:cNvGrpSpPr/>
          <p:nvPr/>
        </p:nvGrpSpPr>
        <p:grpSpPr>
          <a:xfrm rot="1093892">
            <a:off x="8300255" y="-94154"/>
            <a:ext cx="2495643" cy="3478262"/>
            <a:chOff x="1203771" y="-5979328"/>
            <a:chExt cx="6858000" cy="6858000"/>
          </a:xfrm>
        </p:grpSpPr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F9486981-1849-4291-B843-FA9391B0A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id="{975ADC1E-3AD6-4252-8170-17AFB3C8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53778" y="-3956918"/>
              <a:ext cx="3243290" cy="2327051"/>
            </a:xfrm>
            <a:prstGeom prst="rect">
              <a:avLst/>
            </a:prstGeom>
          </p:spPr>
        </p:pic>
      </p:grpSp>
      <p:grpSp>
        <p:nvGrpSpPr>
          <p:cNvPr id="169" name="Групувати 168">
            <a:extLst>
              <a:ext uri="{FF2B5EF4-FFF2-40B4-BE49-F238E27FC236}">
                <a16:creationId xmlns:a16="http://schemas.microsoft.com/office/drawing/2014/main" id="{D793F112-E343-49E9-AE83-CA66C7D3FC10}"/>
              </a:ext>
            </a:extLst>
          </p:cNvPr>
          <p:cNvGrpSpPr/>
          <p:nvPr/>
        </p:nvGrpSpPr>
        <p:grpSpPr>
          <a:xfrm rot="1093892">
            <a:off x="5192019" y="-94154"/>
            <a:ext cx="2495643" cy="3478262"/>
            <a:chOff x="1203771" y="-5979328"/>
            <a:chExt cx="6858000" cy="6858000"/>
          </a:xfrm>
        </p:grpSpPr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B4418272-B2C5-405F-82F4-770B3FE68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CBA82BDD-EFFB-4AD1-961E-56D9FB867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06108">
              <a:off x="3279728" y="-4088918"/>
              <a:ext cx="2587748" cy="2267690"/>
            </a:xfrm>
            <a:prstGeom prst="rect">
              <a:avLst/>
            </a:prstGeom>
          </p:spPr>
        </p:pic>
      </p:grpSp>
      <p:grpSp>
        <p:nvGrpSpPr>
          <p:cNvPr id="172" name="Групувати 171">
            <a:extLst>
              <a:ext uri="{FF2B5EF4-FFF2-40B4-BE49-F238E27FC236}">
                <a16:creationId xmlns:a16="http://schemas.microsoft.com/office/drawing/2014/main" id="{68D5C716-69B1-4F49-8EA0-CCDBA23EF824}"/>
              </a:ext>
            </a:extLst>
          </p:cNvPr>
          <p:cNvGrpSpPr/>
          <p:nvPr/>
        </p:nvGrpSpPr>
        <p:grpSpPr>
          <a:xfrm rot="1093892">
            <a:off x="8958451" y="1959240"/>
            <a:ext cx="2495643" cy="3478262"/>
            <a:chOff x="1203771" y="-5979328"/>
            <a:chExt cx="6858000" cy="6858000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335ED801-E4CF-4460-8748-84188BD24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9F549FCF-3D84-46A9-8A66-114FC022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0937" y="-4532795"/>
              <a:ext cx="3403668" cy="3403668"/>
            </a:xfrm>
            <a:prstGeom prst="rect">
              <a:avLst/>
            </a:prstGeom>
          </p:spPr>
        </p:pic>
      </p:grpSp>
      <p:grpSp>
        <p:nvGrpSpPr>
          <p:cNvPr id="175" name="Групувати 174">
            <a:extLst>
              <a:ext uri="{FF2B5EF4-FFF2-40B4-BE49-F238E27FC236}">
                <a16:creationId xmlns:a16="http://schemas.microsoft.com/office/drawing/2014/main" id="{FAAD518C-679B-477D-8A07-A1AAED7BBEBE}"/>
              </a:ext>
            </a:extLst>
          </p:cNvPr>
          <p:cNvGrpSpPr/>
          <p:nvPr/>
        </p:nvGrpSpPr>
        <p:grpSpPr>
          <a:xfrm rot="1093892">
            <a:off x="6352288" y="1959240"/>
            <a:ext cx="2495643" cy="3478262"/>
            <a:chOff x="1203771" y="-5979328"/>
            <a:chExt cx="6858000" cy="6858000"/>
          </a:xfrm>
        </p:grpSpPr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34DA1162-7D30-4079-8DAD-CEA808CA7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AA11CAA3-A711-4398-B01F-41471732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6698" y="-4014803"/>
              <a:ext cx="3534895" cy="2536277"/>
            </a:xfrm>
            <a:prstGeom prst="rect">
              <a:avLst/>
            </a:prstGeom>
          </p:spPr>
        </p:pic>
      </p:grpSp>
      <p:grpSp>
        <p:nvGrpSpPr>
          <p:cNvPr id="178" name="Групувати 177">
            <a:extLst>
              <a:ext uri="{FF2B5EF4-FFF2-40B4-BE49-F238E27FC236}">
                <a16:creationId xmlns:a16="http://schemas.microsoft.com/office/drawing/2014/main" id="{11AECECC-6EA2-4BCD-8977-81C9B3D0AB2A}"/>
              </a:ext>
            </a:extLst>
          </p:cNvPr>
          <p:cNvGrpSpPr/>
          <p:nvPr/>
        </p:nvGrpSpPr>
        <p:grpSpPr>
          <a:xfrm rot="1093892">
            <a:off x="3746124" y="1959240"/>
            <a:ext cx="2495643" cy="3478262"/>
            <a:chOff x="1203771" y="-5979328"/>
            <a:chExt cx="6858000" cy="6858000"/>
          </a:xfrm>
        </p:grpSpPr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id="{F945BEF2-BE23-4B58-9238-FA362710F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id="{38CAA6D4-B8B9-4FB6-BB22-78BB813C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40746">
              <a:off x="2325929" y="-4627878"/>
              <a:ext cx="3818304" cy="3818304"/>
            </a:xfrm>
            <a:prstGeom prst="rect">
              <a:avLst/>
            </a:prstGeom>
          </p:spPr>
        </p:pic>
      </p:grpSp>
      <p:grpSp>
        <p:nvGrpSpPr>
          <p:cNvPr id="181" name="Групувати 180">
            <a:extLst>
              <a:ext uri="{FF2B5EF4-FFF2-40B4-BE49-F238E27FC236}">
                <a16:creationId xmlns:a16="http://schemas.microsoft.com/office/drawing/2014/main" id="{B315B2A0-6495-46D4-B028-3A7D0C59BD74}"/>
              </a:ext>
            </a:extLst>
          </p:cNvPr>
          <p:cNvGrpSpPr/>
          <p:nvPr/>
        </p:nvGrpSpPr>
        <p:grpSpPr>
          <a:xfrm rot="1093892">
            <a:off x="5091743" y="3955709"/>
            <a:ext cx="2495643" cy="3478262"/>
            <a:chOff x="1203771" y="-5979328"/>
            <a:chExt cx="6858000" cy="6858000"/>
          </a:xfrm>
        </p:grpSpPr>
        <p:pic>
          <p:nvPicPr>
            <p:cNvPr id="182" name="Рисунок 181">
              <a:extLst>
                <a:ext uri="{FF2B5EF4-FFF2-40B4-BE49-F238E27FC236}">
                  <a16:creationId xmlns:a16="http://schemas.microsoft.com/office/drawing/2014/main" id="{CBB73831-07B9-4F53-90D7-9C8D5FDF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EA4144DC-E7B2-4883-9BE9-013C92F8B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7925" y="-4401421"/>
              <a:ext cx="3403668" cy="3403668"/>
            </a:xfrm>
            <a:prstGeom prst="rect">
              <a:avLst/>
            </a:prstGeom>
          </p:spPr>
        </p:pic>
      </p:grpSp>
      <p:grpSp>
        <p:nvGrpSpPr>
          <p:cNvPr id="184" name="Групувати 183">
            <a:extLst>
              <a:ext uri="{FF2B5EF4-FFF2-40B4-BE49-F238E27FC236}">
                <a16:creationId xmlns:a16="http://schemas.microsoft.com/office/drawing/2014/main" id="{C9894E95-3299-454A-A83B-9C3E1F4DFDDE}"/>
              </a:ext>
            </a:extLst>
          </p:cNvPr>
          <p:cNvGrpSpPr/>
          <p:nvPr/>
        </p:nvGrpSpPr>
        <p:grpSpPr>
          <a:xfrm rot="1093892">
            <a:off x="7942935" y="3955709"/>
            <a:ext cx="2495643" cy="3478262"/>
            <a:chOff x="1203771" y="-5979328"/>
            <a:chExt cx="6858000" cy="6858000"/>
          </a:xfrm>
        </p:grpSpPr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02C882E6-68B0-44CA-B05C-F4041C95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71" y="-5979328"/>
              <a:ext cx="6858000" cy="6858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4D8E8055-10EF-47C1-831D-D3D7E1FD2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943039" y="-4494087"/>
              <a:ext cx="3379464" cy="340366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7B4FB3-E829-4F1D-BBEC-D5262B3CBF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8" y="36832"/>
            <a:ext cx="6775484" cy="6858000"/>
          </a:xfrm>
          <a:prstGeom prst="rect">
            <a:avLst/>
          </a:prstGeom>
        </p:spPr>
      </p:pic>
      <p:pic>
        <p:nvPicPr>
          <p:cNvPr id="238" name="Picture 2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893569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2024-08-13T07:58:55Z</dcterms:created>
  <dcterms:modified xsi:type="dcterms:W3CDTF">2024-12-05T22:10:06Z</dcterms:modified>
</cp:coreProperties>
</file>