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2ECC-6467-4FBD-ABE8-49BE0071B9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F39-3998-4AE9-B0AC-8F79E57B719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63" y="3759872"/>
            <a:ext cx="1814360" cy="13607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9" y="1156941"/>
            <a:ext cx="1614456" cy="161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5" y="800925"/>
            <a:ext cx="2513428" cy="2513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6" y="828941"/>
            <a:ext cx="2513428" cy="25134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68" y="1126577"/>
            <a:ext cx="1789130" cy="17891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54" y="800925"/>
            <a:ext cx="2513428" cy="25134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1" y="3241359"/>
            <a:ext cx="2513428" cy="25134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8" y="3780330"/>
            <a:ext cx="1976739" cy="13198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76" y="3242596"/>
            <a:ext cx="2513428" cy="25134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90" y="478661"/>
            <a:ext cx="3059250" cy="3059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1" y="3187631"/>
            <a:ext cx="2513428" cy="2513428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3245" y="1299210"/>
            <a:ext cx="33718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2024-03-17T14:24:00Z</dcterms:created>
  <dcterms:modified xsi:type="dcterms:W3CDTF">2024-10-29T16:58:47Z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4F6D8A63AD6A4CCE87A2AFD3C968DFC2_12</vt:lpwstr>
  </property>
  <property fmtid="{D5CDD505-2E9C-101B-9397-08002B2CF9AE}" pid="3" name="KSOProductBuildVer">
    <vt:lpwstr>1033-12.2.0.17153</vt:lpwstr>
  </property>
</Properties>
</file>