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Рисунок 1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323366" cy="68579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76941" y="311526"/>
            <a:ext cx="7426036" cy="6524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6122" y="2019154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5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1" y="2465797"/>
            <a:ext cx="1667005" cy="1667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29" b="85290" l="7909" r="90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7" y="4362447"/>
            <a:ext cx="1849287" cy="18368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3" b="88965" l="4004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93" y="4405470"/>
            <a:ext cx="1758863" cy="1758863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4" b="94660" l="11518" r="8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03" y="594220"/>
            <a:ext cx="1245140" cy="1263699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75" b="88625" l="7375" r="93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752" y="896137"/>
            <a:ext cx="1569660" cy="1569660"/>
          </a:xfrm>
          <a:prstGeom prst="rect">
            <a:avLst/>
          </a:prstGeom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25" b="90000" l="7500" r="91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512" y="776629"/>
            <a:ext cx="1967630" cy="1967630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89974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00" y="2741909"/>
            <a:ext cx="1663561" cy="1663561"/>
          </a:xfrm>
          <a:prstGeom prst="rect">
            <a:avLst/>
          </a:prstGeom>
        </p:spPr>
      </p:pic>
      <p:pic>
        <p:nvPicPr>
          <p:cNvPr id="1045" name="Рисунок 10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7" y="594220"/>
            <a:ext cx="2285714" cy="2466667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EE7755-308B-ADAD-E08C-E698FD18A1F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94" y="4819729"/>
            <a:ext cx="1849288" cy="1849288"/>
          </a:xfrm>
          <a:prstGeom prst="rect">
            <a:avLst/>
          </a:prstGeom>
        </p:spPr>
      </p:pic>
      <p:pic>
        <p:nvPicPr>
          <p:cNvPr id="1050" name="Picture 10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75" y="3169285"/>
            <a:ext cx="3276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14</cp:revision>
  <dcterms:created xsi:type="dcterms:W3CDTF">2022-06-13T03:47:00Z</dcterms:created>
  <dcterms:modified xsi:type="dcterms:W3CDTF">2024-11-22T16:31:48Z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490503C9D6E940BB9F557F1D18CF49F8_12</vt:lpwstr>
  </property>
  <property fmtid="{D5CDD505-2E9C-101B-9397-08002B2CF9AE}" pid="3" name="KSOProductBuildVer">
    <vt:lpwstr>1033-12.2.0.17119</vt:lpwstr>
  </property>
</Properties>
</file>