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ink/ink1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6.20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4.57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09.62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12.91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8.67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08.20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08.96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17.73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23.87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25.34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26.45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6.73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5F62D8-75E8-B73B-D546-367C5CDBBA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BF9CC20-C0F3-91C4-43A8-CB0482E4DC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F85482-A97A-B8C6-227A-8C4B8A476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5D037CF-5D16-7A8C-5C14-6DDFCC52F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78AADA9-E0FE-7155-52E8-9EDF1508B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76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96D9F9-A293-B7A0-6C28-7E1C056EC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884D610-358B-62E3-72EA-E932BBE1A0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1023D82-3202-E3AD-956B-D73109DE6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519042B-3221-920C-DD93-D3D33AB42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3584316-15D1-303F-6960-1EE68355D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665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7F26D1B-A443-4496-7DEB-5DAA852A15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566A5F3-84C6-688E-921B-5F28DB747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7CFE7C-943A-3269-024D-D6BEE8786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E9D147-DC8C-A8C6-528D-5719E76BD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16CF82E-0A0D-51B2-926B-CA39C361A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914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7815C5-42EF-52F1-3D3C-ABBAC2E2F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0933B6D-E1CD-42EF-2E02-656B39B52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23252F3-40E6-98EF-8B45-21E9B0597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8D93ED4-4FB3-5A66-97DE-F590CE4E4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8755AC9-57D1-4E49-CBCF-B50013CD1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310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5A4D61-EBE2-57EE-F5CA-0F8104E94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0D7C0E2-5FE7-77E9-6DE2-59004A5FA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74A9CDE-90BC-1A63-2E24-B379A515E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474C450-301F-007E-D138-9CAC0C6C1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7D9A17D-56AE-9285-5F45-F6BA29AC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808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FBC8CA-4346-052D-709F-544BC73DB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C9B14F8-8031-78E2-6452-FD8DF0042D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9338783-46F6-5254-A584-61D4BCA5D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7E7A69F-41A7-2107-F355-C94BC898A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321309B-C00E-D35A-6C9F-77437BBA8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ED8C67D-646F-8B00-46E3-F63468716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21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FC067-47BE-6C0C-33C6-313E04033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46261EA-1DAC-9386-48A9-AA55758E2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E9055FB-5AE6-A85F-68E4-D18424E25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540C019-2E12-951B-6620-74B9DE3FBA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9374BFD-35F3-CB68-92E8-9251742C58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19D3AD0-08EA-6378-0B9E-1BF348E73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089FEFA-CBB3-E81C-968A-9125402E4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DEAF924-C462-1E13-0ADB-B8EC9E932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510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C7FF5A-052A-A622-7CAF-EE874FBEF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C18AF08-51AD-12F5-FBF7-2AE9EABE3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611BD32-09EB-01CC-BB45-6BB87CC48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FB6AE95-A3F7-D5E4-AC7A-BC981596D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284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23DE886D-734C-3625-1782-8D4F54D43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DF6C8FA-D313-AFAA-DBB2-66B436980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8F3C641-5BA3-3A8C-6F38-4F2F7725C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366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ACC89-281D-EC20-4132-C8A3A9E1A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7835963-FD3D-5E54-511B-51DE6AF19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C6C737C-7205-888A-CE32-C01F18CB3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4FFB739-F6F1-EA21-CCE2-65AC9A1B5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D99BE1A-ACF0-F1C1-9B24-162EE1EE9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C4526B7-4485-B80A-FFAC-9C14DBA31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839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0597D-A12B-9FE4-A4CB-41AA0BF22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0E13450-DD2B-165A-E48B-22DCAC65CE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50CB16D-146B-C42B-3517-A6521A124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0132EC6-1F64-5AC5-4254-DC30BD362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2307F82-8024-6D59-08FD-4E664DE12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0DD1AF4-3995-9E77-AED6-30F47C94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00222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EC0FFF6-5312-744F-01CD-6F6CBD550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6E57E13-BBEA-9E88-4CAC-461C23B9A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94CA07D-96E7-471A-D990-D7B8FE1E81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4AB7C-A47A-3240-39C2-0DF1243423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DCD68AE-C6EB-D624-0CB9-2F9805C10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255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customXml" Target="../ink/ink1.xml"/><Relationship Id="rId8" Type="http://schemas.openxmlformats.org/officeDocument/2006/relationships/image" Target="../media/image4.png"/><Relationship Id="rId9" Type="http://schemas.openxmlformats.org/officeDocument/2006/relationships/customXml" Target="../ink/ink2.xml"/><Relationship Id="rId10" Type="http://schemas.openxmlformats.org/officeDocument/2006/relationships/image" Target="../media/image5.png"/><Relationship Id="rId11" Type="http://schemas.openxmlformats.org/officeDocument/2006/relationships/customXml" Target="../ink/ink3.xml"/><Relationship Id="rId12" Type="http://schemas.openxmlformats.org/officeDocument/2006/relationships/image" Target="../media/image6.png"/><Relationship Id="rId13" Type="http://schemas.openxmlformats.org/officeDocument/2006/relationships/customXml" Target="../ink/ink4.xml"/><Relationship Id="rId14" Type="http://schemas.openxmlformats.org/officeDocument/2006/relationships/image" Target="../media/image7.png"/><Relationship Id="rId15" Type="http://schemas.openxmlformats.org/officeDocument/2006/relationships/customXml" Target="../ink/ink5.xml"/><Relationship Id="rId20" Type="http://schemas.openxmlformats.org/officeDocument/2006/relationships/image" Target="../media/image10.png"/><Relationship Id="rId21" Type="http://schemas.openxmlformats.org/officeDocument/2006/relationships/customXml" Target="../ink/ink6.xml"/><Relationship Id="rId22" Type="http://schemas.openxmlformats.org/officeDocument/2006/relationships/image" Target="../media/image11.png"/><Relationship Id="rId23" Type="http://schemas.openxmlformats.org/officeDocument/2006/relationships/customXml" Target="../ink/ink7.xml"/><Relationship Id="rId24" Type="http://schemas.openxmlformats.org/officeDocument/2006/relationships/image" Target="../media/image12.png"/><Relationship Id="rId25" Type="http://schemas.openxmlformats.org/officeDocument/2006/relationships/customXml" Target="../ink/ink8.xml"/><Relationship Id="rId27" Type="http://schemas.openxmlformats.org/officeDocument/2006/relationships/image" Target="../media/image19.png"/><Relationship Id="rId28" Type="http://schemas.openxmlformats.org/officeDocument/2006/relationships/image" Target="../media/image14.png"/><Relationship Id="rId29" Type="http://schemas.openxmlformats.org/officeDocument/2006/relationships/customXml" Target="../ink/ink9.xml"/><Relationship Id="rId30" Type="http://schemas.openxmlformats.org/officeDocument/2006/relationships/image" Target="../media/image3.png"/><Relationship Id="rId31" Type="http://schemas.openxmlformats.org/officeDocument/2006/relationships/customXml" Target="../ink/ink10.xml"/><Relationship Id="rId32" Type="http://schemas.openxmlformats.org/officeDocument/2006/relationships/image" Target="../media/image8.png"/><Relationship Id="rId33" Type="http://schemas.openxmlformats.org/officeDocument/2006/relationships/customXml" Target="../ink/ink11.xml"/><Relationship Id="rId34" Type="http://schemas.openxmlformats.org/officeDocument/2006/relationships/image" Target="../media/image9.png"/><Relationship Id="rId35" Type="http://schemas.openxmlformats.org/officeDocument/2006/relationships/customXml" Target="../ink/ink12.xml"/><Relationship Id="rId36" Type="http://schemas.openxmlformats.org/officeDocument/2006/relationships/image" Target="../media/image13.png"/><Relationship Id="rId37" Type="http://schemas.openxmlformats.org/officeDocument/2006/relationships/image" Target="../media/image15.png"/><Relationship Id="rId38" Type="http://schemas.openxmlformats.org/officeDocument/2006/relationships/image" Target="../media/image16.png"/><Relationship Id="rId39" Type="http://schemas.openxmlformats.org/officeDocument/2006/relationships/image" Target="../media/image17.png"/><Relationship Id="rId4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C0FDA6B-7494-5862-E85E-0A1BA43032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Фотошпалери Помаранчева цегла 16870 купити в інтернет-магазині Walldeco">
            <a:extLst>
              <a:ext uri="{FF2B5EF4-FFF2-40B4-BE49-F238E27FC236}">
                <a16:creationId xmlns:a16="http://schemas.microsoft.com/office/drawing/2014/main" id="{FE72FBAE-EAD3-9AEE-DC3E-3233246C9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749" y="407335"/>
            <a:ext cx="8415183" cy="5872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22" name="Рукописні дані 21">
                <a:extLst>
                  <a:ext uri="{FF2B5EF4-FFF2-40B4-BE49-F238E27FC236}">
                    <a16:creationId xmlns:a16="http://schemas.microsoft.com/office/drawing/2014/main" id="{2D3E72FF-03BA-2BFA-E240-A17249B349A8}"/>
                  </a:ext>
                </a:extLst>
              </p14:cNvPr>
              <p14:cNvContentPartPr/>
              <p14:nvPr/>
            </p14:nvContentPartPr>
            <p14:xfrm>
              <a:off x="1145536" y="951766"/>
              <a:ext cx="360" cy="360"/>
            </p14:xfrm>
          </p:contentPart>
        </mc:Choice>
        <mc:Fallback xmlns="">
          <p:pic>
            <p:nvPicPr>
              <p:cNvPr id="22" name="Рукописні дані 21">
                <a:extLst>
                  <a:ext uri="{FF2B5EF4-FFF2-40B4-BE49-F238E27FC236}">
                    <a16:creationId xmlns:a16="http://schemas.microsoft.com/office/drawing/2014/main" id="{2D3E72FF-03BA-2BFA-E240-A17249B349A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27536" y="84376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24" name="Рукописні дані 23">
                <a:extLst>
                  <a:ext uri="{FF2B5EF4-FFF2-40B4-BE49-F238E27FC236}">
                    <a16:creationId xmlns:a16="http://schemas.microsoft.com/office/drawing/2014/main" id="{385F6DB1-E174-CC02-FB86-88264CBFBE33}"/>
                  </a:ext>
                </a:extLst>
              </p14:cNvPr>
              <p14:cNvContentPartPr/>
              <p14:nvPr/>
            </p14:nvContentPartPr>
            <p14:xfrm>
              <a:off x="522016" y="1464046"/>
              <a:ext cx="360" cy="360"/>
            </p14:xfrm>
          </p:contentPart>
        </mc:Choice>
        <mc:Fallback xmlns="">
          <p:pic>
            <p:nvPicPr>
              <p:cNvPr id="24" name="Рукописні дані 23">
                <a:extLst>
                  <a:ext uri="{FF2B5EF4-FFF2-40B4-BE49-F238E27FC236}">
                    <a16:creationId xmlns:a16="http://schemas.microsoft.com/office/drawing/2014/main" id="{385F6DB1-E174-CC02-FB86-88264CBFBE3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4016" y="135604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29" name="Рукописні дані 28">
                <a:extLst>
                  <a:ext uri="{FF2B5EF4-FFF2-40B4-BE49-F238E27FC236}">
                    <a16:creationId xmlns:a16="http://schemas.microsoft.com/office/drawing/2014/main" id="{1EF1281E-E10A-A0EC-3978-085FECE7DFBC}"/>
                  </a:ext>
                </a:extLst>
              </p14:cNvPr>
              <p14:cNvContentPartPr/>
              <p14:nvPr/>
            </p14:nvContentPartPr>
            <p14:xfrm>
              <a:off x="12516457" y="853079"/>
              <a:ext cx="360" cy="360"/>
            </p14:xfrm>
          </p:contentPart>
        </mc:Choice>
        <mc:Fallback xmlns="">
          <p:pic>
            <p:nvPicPr>
              <p:cNvPr id="29" name="Рукописні дані 28">
                <a:extLst>
                  <a:ext uri="{FF2B5EF4-FFF2-40B4-BE49-F238E27FC236}">
                    <a16:creationId xmlns:a16="http://schemas.microsoft.com/office/drawing/2014/main" id="{1EF1281E-E10A-A0EC-3978-085FECE7DFB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498457" y="745079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30" name="Рукописні дані 29">
                <a:extLst>
                  <a:ext uri="{FF2B5EF4-FFF2-40B4-BE49-F238E27FC236}">
                    <a16:creationId xmlns:a16="http://schemas.microsoft.com/office/drawing/2014/main" id="{41A1EDB5-FB91-A558-2575-660D628F1931}"/>
                  </a:ext>
                </a:extLst>
              </p14:cNvPr>
              <p14:cNvContentPartPr/>
              <p14:nvPr/>
            </p14:nvContentPartPr>
            <p14:xfrm>
              <a:off x="157297" y="1826159"/>
              <a:ext cx="360" cy="360"/>
            </p14:xfrm>
          </p:contentPart>
        </mc:Choice>
        <mc:Fallback xmlns="">
          <p:pic>
            <p:nvPicPr>
              <p:cNvPr id="30" name="Рукописні дані 29">
                <a:extLst>
                  <a:ext uri="{FF2B5EF4-FFF2-40B4-BE49-F238E27FC236}">
                    <a16:creationId xmlns:a16="http://schemas.microsoft.com/office/drawing/2014/main" id="{41A1EDB5-FB91-A558-2575-660D628F193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39297" y="1718159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5">
            <p14:nvContentPartPr>
              <p14:cNvPr id="33" name="Рукописні дані 32">
                <a:extLst>
                  <a:ext uri="{FF2B5EF4-FFF2-40B4-BE49-F238E27FC236}">
                    <a16:creationId xmlns:a16="http://schemas.microsoft.com/office/drawing/2014/main" id="{D090A203-EB40-2E10-DEBC-02D7CBA230B3}"/>
                  </a:ext>
                </a:extLst>
              </p14:cNvPr>
              <p14:cNvContentPartPr/>
              <p14:nvPr/>
            </p14:nvContentPartPr>
            <p14:xfrm>
              <a:off x="-149672" y="699105"/>
              <a:ext cx="360" cy="360"/>
            </p14:xfrm>
          </p:contentPart>
        </mc:Choice>
        <mc:Fallback xmlns="">
          <p:pic>
            <p:nvPicPr>
              <p:cNvPr id="33" name="Рукописні дані 32">
                <a:extLst>
                  <a:ext uri="{FF2B5EF4-FFF2-40B4-BE49-F238E27FC236}">
                    <a16:creationId xmlns:a16="http://schemas.microsoft.com/office/drawing/2014/main" id="{D090A203-EB40-2E10-DEBC-02D7CBA230B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-167672" y="59110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1">
            <p14:nvContentPartPr>
              <p14:cNvPr id="34" name="Рукописні дані 33">
                <a:extLst>
                  <a:ext uri="{FF2B5EF4-FFF2-40B4-BE49-F238E27FC236}">
                    <a16:creationId xmlns:a16="http://schemas.microsoft.com/office/drawing/2014/main" id="{F76D9403-BC76-37B8-6074-1B7750DE15CC}"/>
                  </a:ext>
                </a:extLst>
              </p14:cNvPr>
              <p14:cNvContentPartPr/>
              <p14:nvPr/>
            </p14:nvContentPartPr>
            <p14:xfrm>
              <a:off x="1212928" y="1351785"/>
              <a:ext cx="360" cy="360"/>
            </p14:xfrm>
          </p:contentPart>
        </mc:Choice>
        <mc:Fallback xmlns="">
          <p:pic>
            <p:nvPicPr>
              <p:cNvPr id="34" name="Рукописні дані 33">
                <a:extLst>
                  <a:ext uri="{FF2B5EF4-FFF2-40B4-BE49-F238E27FC236}">
                    <a16:creationId xmlns:a16="http://schemas.microsoft.com/office/drawing/2014/main" id="{F76D9403-BC76-37B8-6074-1B7750DE15C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94928" y="124378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3">
            <p14:nvContentPartPr>
              <p14:cNvPr id="35" name="Рукописні дані 34">
                <a:extLst>
                  <a:ext uri="{FF2B5EF4-FFF2-40B4-BE49-F238E27FC236}">
                    <a16:creationId xmlns:a16="http://schemas.microsoft.com/office/drawing/2014/main" id="{44168F05-4E77-8B6A-DCDB-CE2FDF925863}"/>
                  </a:ext>
                </a:extLst>
              </p14:cNvPr>
              <p14:cNvContentPartPr/>
              <p14:nvPr/>
            </p14:nvContentPartPr>
            <p14:xfrm>
              <a:off x="382408" y="1940025"/>
              <a:ext cx="360" cy="360"/>
            </p14:xfrm>
          </p:contentPart>
        </mc:Choice>
        <mc:Fallback xmlns="">
          <p:pic>
            <p:nvPicPr>
              <p:cNvPr id="35" name="Рукописні дані 34">
                <a:extLst>
                  <a:ext uri="{FF2B5EF4-FFF2-40B4-BE49-F238E27FC236}">
                    <a16:creationId xmlns:a16="http://schemas.microsoft.com/office/drawing/2014/main" id="{44168F05-4E77-8B6A-DCDB-CE2FDF92586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64408" y="183202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5">
            <p14:nvContentPartPr>
              <p14:cNvPr id="36" name="Рукописні дані 35">
                <a:extLst>
                  <a:ext uri="{FF2B5EF4-FFF2-40B4-BE49-F238E27FC236}">
                    <a16:creationId xmlns:a16="http://schemas.microsoft.com/office/drawing/2014/main" id="{667727E5-CCE4-0313-CD28-965AC39E5C27}"/>
                  </a:ext>
                </a:extLst>
              </p14:cNvPr>
              <p14:cNvContentPartPr/>
              <p14:nvPr/>
            </p14:nvContentPartPr>
            <p14:xfrm>
              <a:off x="-625232" y="3983025"/>
              <a:ext cx="360" cy="360"/>
            </p14:xfrm>
          </p:contentPart>
        </mc:Choice>
        <mc:Fallback xmlns="">
          <p:pic>
            <p:nvPicPr>
              <p:cNvPr id="36" name="Рукописні дані 35">
                <a:extLst>
                  <a:ext uri="{FF2B5EF4-FFF2-40B4-BE49-F238E27FC236}">
                    <a16:creationId xmlns:a16="http://schemas.microsoft.com/office/drawing/2014/main" id="{667727E5-CCE4-0313-CD28-965AC39E5C2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-643232" y="3875025"/>
                <a:ext cx="36000" cy="216000"/>
              </a:xfrm>
              <a:prstGeom prst="rect">
                <a:avLst/>
              </a:prstGeom>
            </p:spPr>
          </p:pic>
        </mc:Fallback>
      </mc:AlternateContent>
      <p:cxnSp>
        <p:nvCxnSpPr>
          <p:cNvPr id="3" name="Пряма сполучна лінія 2">
            <a:extLst>
              <a:ext uri="{FF2B5EF4-FFF2-40B4-BE49-F238E27FC236}">
                <a16:creationId xmlns:a16="http://schemas.microsoft.com/office/drawing/2014/main" id="{394D3B45-AA95-8C8D-337B-3993EEB034FB}"/>
              </a:ext>
            </a:extLst>
          </p:cNvPr>
          <p:cNvCxnSpPr>
            <a:cxnSpLocks/>
          </p:cNvCxnSpPr>
          <p:nvPr/>
        </p:nvCxnSpPr>
        <p:spPr>
          <a:xfrm>
            <a:off x="4119005" y="1059160"/>
            <a:ext cx="0" cy="514698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 сполучна лінія 6">
            <a:extLst>
              <a:ext uri="{FF2B5EF4-FFF2-40B4-BE49-F238E27FC236}">
                <a16:creationId xmlns:a16="http://schemas.microsoft.com/office/drawing/2014/main" id="{75AFB787-B192-B20B-DC24-EFDB0F427AC0}"/>
              </a:ext>
            </a:extLst>
          </p:cNvPr>
          <p:cNvCxnSpPr>
            <a:cxnSpLocks/>
          </p:cNvCxnSpPr>
          <p:nvPr/>
        </p:nvCxnSpPr>
        <p:spPr>
          <a:xfrm>
            <a:off x="5860640" y="1604054"/>
            <a:ext cx="0" cy="459097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олілінія: фігура 4">
            <a:extLst>
              <a:ext uri="{FF2B5EF4-FFF2-40B4-BE49-F238E27FC236}">
                <a16:creationId xmlns:a16="http://schemas.microsoft.com/office/drawing/2014/main" id="{9BB50754-8DCE-95A8-BFA7-60FA54CAA995}"/>
              </a:ext>
            </a:extLst>
          </p:cNvPr>
          <p:cNvSpPr/>
          <p:nvPr/>
        </p:nvSpPr>
        <p:spPr>
          <a:xfrm>
            <a:off x="8347507" y="1556429"/>
            <a:ext cx="799731" cy="4708802"/>
          </a:xfrm>
          <a:custGeom>
            <a:avLst/>
            <a:gdLst>
              <a:gd name="connsiteX0" fmla="*/ 544749 w 984081"/>
              <a:gd name="connsiteY0" fmla="*/ 0 h 6566170"/>
              <a:gd name="connsiteX1" fmla="*/ 476656 w 984081"/>
              <a:gd name="connsiteY1" fmla="*/ 583659 h 6566170"/>
              <a:gd name="connsiteX2" fmla="*/ 233464 w 984081"/>
              <a:gd name="connsiteY2" fmla="*/ 749029 h 6566170"/>
              <a:gd name="connsiteX3" fmla="*/ 136188 w 984081"/>
              <a:gd name="connsiteY3" fmla="*/ 856034 h 6566170"/>
              <a:gd name="connsiteX4" fmla="*/ 29183 w 984081"/>
              <a:gd name="connsiteY4" fmla="*/ 1070042 h 6566170"/>
              <a:gd name="connsiteX5" fmla="*/ 0 w 984081"/>
              <a:gd name="connsiteY5" fmla="*/ 1196502 h 6566170"/>
              <a:gd name="connsiteX6" fmla="*/ 58366 w 984081"/>
              <a:gd name="connsiteY6" fmla="*/ 1517514 h 6566170"/>
              <a:gd name="connsiteX7" fmla="*/ 136188 w 984081"/>
              <a:gd name="connsiteY7" fmla="*/ 1643974 h 6566170"/>
              <a:gd name="connsiteX8" fmla="*/ 301558 w 984081"/>
              <a:gd name="connsiteY8" fmla="*/ 1906621 h 6566170"/>
              <a:gd name="connsiteX9" fmla="*/ 418290 w 984081"/>
              <a:gd name="connsiteY9" fmla="*/ 1994170 h 6566170"/>
              <a:gd name="connsiteX10" fmla="*/ 535022 w 984081"/>
              <a:gd name="connsiteY10" fmla="*/ 2091446 h 6566170"/>
              <a:gd name="connsiteX11" fmla="*/ 710119 w 984081"/>
              <a:gd name="connsiteY11" fmla="*/ 2208178 h 6566170"/>
              <a:gd name="connsiteX12" fmla="*/ 885217 w 984081"/>
              <a:gd name="connsiteY12" fmla="*/ 2344366 h 6566170"/>
              <a:gd name="connsiteX13" fmla="*/ 924128 w 984081"/>
              <a:gd name="connsiteY13" fmla="*/ 2383276 h 6566170"/>
              <a:gd name="connsiteX14" fmla="*/ 963039 w 984081"/>
              <a:gd name="connsiteY14" fmla="*/ 2461097 h 6566170"/>
              <a:gd name="connsiteX15" fmla="*/ 972766 w 984081"/>
              <a:gd name="connsiteY15" fmla="*/ 2801566 h 6566170"/>
              <a:gd name="connsiteX16" fmla="*/ 846307 w 984081"/>
              <a:gd name="connsiteY16" fmla="*/ 3219855 h 6566170"/>
              <a:gd name="connsiteX17" fmla="*/ 807396 w 984081"/>
              <a:gd name="connsiteY17" fmla="*/ 3336587 h 6566170"/>
              <a:gd name="connsiteX18" fmla="*/ 544749 w 984081"/>
              <a:gd name="connsiteY18" fmla="*/ 3725693 h 6566170"/>
              <a:gd name="connsiteX19" fmla="*/ 398834 w 984081"/>
              <a:gd name="connsiteY19" fmla="*/ 4124527 h 6566170"/>
              <a:gd name="connsiteX20" fmla="*/ 389107 w 984081"/>
              <a:gd name="connsiteY20" fmla="*/ 4260714 h 6566170"/>
              <a:gd name="connsiteX21" fmla="*/ 359924 w 984081"/>
              <a:gd name="connsiteY21" fmla="*/ 4523361 h 6566170"/>
              <a:gd name="connsiteX22" fmla="*/ 379379 w 984081"/>
              <a:gd name="connsiteY22" fmla="*/ 4854102 h 6566170"/>
              <a:gd name="connsiteX23" fmla="*/ 496111 w 984081"/>
              <a:gd name="connsiteY23" fmla="*/ 5068110 h 6566170"/>
              <a:gd name="connsiteX24" fmla="*/ 573932 w 984081"/>
              <a:gd name="connsiteY24" fmla="*/ 5145931 h 6566170"/>
              <a:gd name="connsiteX25" fmla="*/ 642026 w 984081"/>
              <a:gd name="connsiteY25" fmla="*/ 5291846 h 6566170"/>
              <a:gd name="connsiteX26" fmla="*/ 651754 w 984081"/>
              <a:gd name="connsiteY26" fmla="*/ 5573948 h 6566170"/>
              <a:gd name="connsiteX27" fmla="*/ 398834 w 984081"/>
              <a:gd name="connsiteY27" fmla="*/ 5661497 h 6566170"/>
              <a:gd name="connsiteX28" fmla="*/ 311285 w 984081"/>
              <a:gd name="connsiteY28" fmla="*/ 5739319 h 6566170"/>
              <a:gd name="connsiteX29" fmla="*/ 282102 w 984081"/>
              <a:gd name="connsiteY29" fmla="*/ 5817140 h 6566170"/>
              <a:gd name="connsiteX30" fmla="*/ 243192 w 984081"/>
              <a:gd name="connsiteY30" fmla="*/ 5963055 h 6566170"/>
              <a:gd name="connsiteX31" fmla="*/ 252919 w 984081"/>
              <a:gd name="connsiteY31" fmla="*/ 6566170 h 656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84081" h="6566170">
                <a:moveTo>
                  <a:pt x="544749" y="0"/>
                </a:moveTo>
                <a:cubicBezTo>
                  <a:pt x="522051" y="194553"/>
                  <a:pt x="551825" y="402784"/>
                  <a:pt x="476656" y="583659"/>
                </a:cubicBezTo>
                <a:cubicBezTo>
                  <a:pt x="439035" y="674183"/>
                  <a:pt x="310013" y="687790"/>
                  <a:pt x="233464" y="749029"/>
                </a:cubicBezTo>
                <a:cubicBezTo>
                  <a:pt x="195823" y="779142"/>
                  <a:pt x="166301" y="818393"/>
                  <a:pt x="136188" y="856034"/>
                </a:cubicBezTo>
                <a:cubicBezTo>
                  <a:pt x="78652" y="927955"/>
                  <a:pt x="57086" y="979360"/>
                  <a:pt x="29183" y="1070042"/>
                </a:cubicBezTo>
                <a:cubicBezTo>
                  <a:pt x="16460" y="1111390"/>
                  <a:pt x="9728" y="1154349"/>
                  <a:pt x="0" y="1196502"/>
                </a:cubicBezTo>
                <a:cubicBezTo>
                  <a:pt x="11745" y="1308073"/>
                  <a:pt x="12081" y="1413373"/>
                  <a:pt x="58366" y="1517514"/>
                </a:cubicBezTo>
                <a:cubicBezTo>
                  <a:pt x="78468" y="1562744"/>
                  <a:pt x="111334" y="1601171"/>
                  <a:pt x="136188" y="1643974"/>
                </a:cubicBezTo>
                <a:cubicBezTo>
                  <a:pt x="176964" y="1714200"/>
                  <a:pt x="233699" y="1842334"/>
                  <a:pt x="301558" y="1906621"/>
                </a:cubicBezTo>
                <a:cubicBezTo>
                  <a:pt x="336867" y="1940072"/>
                  <a:pt x="380155" y="1963980"/>
                  <a:pt x="418290" y="1994170"/>
                </a:cubicBezTo>
                <a:cubicBezTo>
                  <a:pt x="458002" y="2025609"/>
                  <a:pt x="494943" y="2060476"/>
                  <a:pt x="535022" y="2091446"/>
                </a:cubicBezTo>
                <a:cubicBezTo>
                  <a:pt x="630103" y="2164918"/>
                  <a:pt x="619799" y="2147964"/>
                  <a:pt x="710119" y="2208178"/>
                </a:cubicBezTo>
                <a:cubicBezTo>
                  <a:pt x="758176" y="2240216"/>
                  <a:pt x="851688" y="2310838"/>
                  <a:pt x="885217" y="2344366"/>
                </a:cubicBezTo>
                <a:lnTo>
                  <a:pt x="924128" y="2383276"/>
                </a:lnTo>
                <a:cubicBezTo>
                  <a:pt x="937098" y="2409216"/>
                  <a:pt x="955071" y="2433211"/>
                  <a:pt x="963039" y="2461097"/>
                </a:cubicBezTo>
                <a:cubicBezTo>
                  <a:pt x="991831" y="2561868"/>
                  <a:pt x="986978" y="2706140"/>
                  <a:pt x="972766" y="2801566"/>
                </a:cubicBezTo>
                <a:cubicBezTo>
                  <a:pt x="941304" y="3012812"/>
                  <a:pt x="913427" y="3036800"/>
                  <a:pt x="846307" y="3219855"/>
                </a:cubicBezTo>
                <a:cubicBezTo>
                  <a:pt x="832187" y="3258363"/>
                  <a:pt x="826540" y="3300314"/>
                  <a:pt x="807396" y="3336587"/>
                </a:cubicBezTo>
                <a:cubicBezTo>
                  <a:pt x="721759" y="3498847"/>
                  <a:pt x="649659" y="3585814"/>
                  <a:pt x="544749" y="3725693"/>
                </a:cubicBezTo>
                <a:cubicBezTo>
                  <a:pt x="496111" y="3858638"/>
                  <a:pt x="438377" y="3988599"/>
                  <a:pt x="398834" y="4124527"/>
                </a:cubicBezTo>
                <a:cubicBezTo>
                  <a:pt x="386121" y="4168227"/>
                  <a:pt x="393790" y="4215444"/>
                  <a:pt x="389107" y="4260714"/>
                </a:cubicBezTo>
                <a:cubicBezTo>
                  <a:pt x="341638" y="4719583"/>
                  <a:pt x="391910" y="4139500"/>
                  <a:pt x="359924" y="4523361"/>
                </a:cubicBezTo>
                <a:cubicBezTo>
                  <a:pt x="366409" y="4633608"/>
                  <a:pt x="361223" y="4745167"/>
                  <a:pt x="379379" y="4854102"/>
                </a:cubicBezTo>
                <a:cubicBezTo>
                  <a:pt x="391559" y="4927180"/>
                  <a:pt x="446820" y="5011778"/>
                  <a:pt x="496111" y="5068110"/>
                </a:cubicBezTo>
                <a:cubicBezTo>
                  <a:pt x="520268" y="5095718"/>
                  <a:pt x="551921" y="5116583"/>
                  <a:pt x="573932" y="5145931"/>
                </a:cubicBezTo>
                <a:cubicBezTo>
                  <a:pt x="590583" y="5168132"/>
                  <a:pt x="629775" y="5263260"/>
                  <a:pt x="642026" y="5291846"/>
                </a:cubicBezTo>
                <a:cubicBezTo>
                  <a:pt x="646873" y="5325777"/>
                  <a:pt x="687387" y="5542274"/>
                  <a:pt x="651754" y="5573948"/>
                </a:cubicBezTo>
                <a:cubicBezTo>
                  <a:pt x="585074" y="5633219"/>
                  <a:pt x="483141" y="5632314"/>
                  <a:pt x="398834" y="5661497"/>
                </a:cubicBezTo>
                <a:cubicBezTo>
                  <a:pt x="369651" y="5687438"/>
                  <a:pt x="334712" y="5708082"/>
                  <a:pt x="311285" y="5739319"/>
                </a:cubicBezTo>
                <a:cubicBezTo>
                  <a:pt x="294662" y="5761482"/>
                  <a:pt x="290863" y="5790857"/>
                  <a:pt x="282102" y="5817140"/>
                </a:cubicBezTo>
                <a:cubicBezTo>
                  <a:pt x="268703" y="5857338"/>
                  <a:pt x="253193" y="5923052"/>
                  <a:pt x="243192" y="5963055"/>
                </a:cubicBezTo>
                <a:cubicBezTo>
                  <a:pt x="254351" y="6442936"/>
                  <a:pt x="252919" y="6241877"/>
                  <a:pt x="252919" y="6566170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Полілінія: фігура 9">
            <a:extLst>
              <a:ext uri="{FF2B5EF4-FFF2-40B4-BE49-F238E27FC236}">
                <a16:creationId xmlns:a16="http://schemas.microsoft.com/office/drawing/2014/main" id="{ACAC2D5A-1744-91B7-C575-262E78F5C4C6}"/>
              </a:ext>
            </a:extLst>
          </p:cNvPr>
          <p:cNvSpPr/>
          <p:nvPr/>
        </p:nvSpPr>
        <p:spPr>
          <a:xfrm flipH="1">
            <a:off x="10542778" y="1604054"/>
            <a:ext cx="960405" cy="4579956"/>
          </a:xfrm>
          <a:custGeom>
            <a:avLst/>
            <a:gdLst>
              <a:gd name="connsiteX0" fmla="*/ 0 w 1343925"/>
              <a:gd name="connsiteY0" fmla="*/ 0 h 6060332"/>
              <a:gd name="connsiteX1" fmla="*/ 904673 w 1343925"/>
              <a:gd name="connsiteY1" fmla="*/ 1050587 h 6060332"/>
              <a:gd name="connsiteX2" fmla="*/ 116732 w 1343925"/>
              <a:gd name="connsiteY2" fmla="*/ 1702340 h 6060332"/>
              <a:gd name="connsiteX3" fmla="*/ 1157592 w 1343925"/>
              <a:gd name="connsiteY3" fmla="*/ 2529191 h 6060332"/>
              <a:gd name="connsiteX4" fmla="*/ 184826 w 1343925"/>
              <a:gd name="connsiteY4" fmla="*/ 3239311 h 6060332"/>
              <a:gd name="connsiteX5" fmla="*/ 1235413 w 1343925"/>
              <a:gd name="connsiteY5" fmla="*/ 4114800 h 6060332"/>
              <a:gd name="connsiteX6" fmla="*/ 350196 w 1343925"/>
              <a:gd name="connsiteY6" fmla="*/ 4805464 h 6060332"/>
              <a:gd name="connsiteX7" fmla="*/ 1342417 w 1343925"/>
              <a:gd name="connsiteY7" fmla="*/ 5437762 h 6060332"/>
              <a:gd name="connsiteX8" fmla="*/ 593388 w 1343925"/>
              <a:gd name="connsiteY8" fmla="*/ 6060332 h 6060332"/>
              <a:gd name="connsiteX9" fmla="*/ 593388 w 1343925"/>
              <a:gd name="connsiteY9" fmla="*/ 6060332 h 606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3925" h="6060332">
                <a:moveTo>
                  <a:pt x="0" y="0"/>
                </a:moveTo>
                <a:cubicBezTo>
                  <a:pt x="442609" y="383432"/>
                  <a:pt x="885218" y="766864"/>
                  <a:pt x="904673" y="1050587"/>
                </a:cubicBezTo>
                <a:cubicBezTo>
                  <a:pt x="924128" y="1334310"/>
                  <a:pt x="74579" y="1455906"/>
                  <a:pt x="116732" y="1702340"/>
                </a:cubicBezTo>
                <a:cubicBezTo>
                  <a:pt x="158885" y="1948774"/>
                  <a:pt x="1146243" y="2273029"/>
                  <a:pt x="1157592" y="2529191"/>
                </a:cubicBezTo>
                <a:cubicBezTo>
                  <a:pt x="1168941" y="2785353"/>
                  <a:pt x="171856" y="2975043"/>
                  <a:pt x="184826" y="3239311"/>
                </a:cubicBezTo>
                <a:cubicBezTo>
                  <a:pt x="197796" y="3503579"/>
                  <a:pt x="1207851" y="3853775"/>
                  <a:pt x="1235413" y="4114800"/>
                </a:cubicBezTo>
                <a:cubicBezTo>
                  <a:pt x="1262975" y="4375826"/>
                  <a:pt x="332362" y="4584970"/>
                  <a:pt x="350196" y="4805464"/>
                </a:cubicBezTo>
                <a:cubicBezTo>
                  <a:pt x="368030" y="5025958"/>
                  <a:pt x="1301885" y="5228617"/>
                  <a:pt x="1342417" y="5437762"/>
                </a:cubicBezTo>
                <a:cubicBezTo>
                  <a:pt x="1382949" y="5646907"/>
                  <a:pt x="593388" y="6060332"/>
                  <a:pt x="593388" y="6060332"/>
                </a:cubicBezTo>
                <a:lnTo>
                  <a:pt x="593388" y="6060332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Полілінія: фігура 11">
            <a:extLst>
              <a:ext uri="{FF2B5EF4-FFF2-40B4-BE49-F238E27FC236}">
                <a16:creationId xmlns:a16="http://schemas.microsoft.com/office/drawing/2014/main" id="{0AB5C5B4-22DA-BCC3-F4FB-E5CB6E76E5CC}"/>
              </a:ext>
            </a:extLst>
          </p:cNvPr>
          <p:cNvSpPr/>
          <p:nvPr/>
        </p:nvSpPr>
        <p:spPr>
          <a:xfrm>
            <a:off x="9786147" y="1059160"/>
            <a:ext cx="1092165" cy="5146983"/>
          </a:xfrm>
          <a:custGeom>
            <a:avLst/>
            <a:gdLst>
              <a:gd name="connsiteX0" fmla="*/ 0 w 1343925"/>
              <a:gd name="connsiteY0" fmla="*/ 0 h 6060332"/>
              <a:gd name="connsiteX1" fmla="*/ 904673 w 1343925"/>
              <a:gd name="connsiteY1" fmla="*/ 1050587 h 6060332"/>
              <a:gd name="connsiteX2" fmla="*/ 116732 w 1343925"/>
              <a:gd name="connsiteY2" fmla="*/ 1702340 h 6060332"/>
              <a:gd name="connsiteX3" fmla="*/ 1157592 w 1343925"/>
              <a:gd name="connsiteY3" fmla="*/ 2529191 h 6060332"/>
              <a:gd name="connsiteX4" fmla="*/ 184826 w 1343925"/>
              <a:gd name="connsiteY4" fmla="*/ 3239311 h 6060332"/>
              <a:gd name="connsiteX5" fmla="*/ 1235413 w 1343925"/>
              <a:gd name="connsiteY5" fmla="*/ 4114800 h 6060332"/>
              <a:gd name="connsiteX6" fmla="*/ 350196 w 1343925"/>
              <a:gd name="connsiteY6" fmla="*/ 4805464 h 6060332"/>
              <a:gd name="connsiteX7" fmla="*/ 1342417 w 1343925"/>
              <a:gd name="connsiteY7" fmla="*/ 5437762 h 6060332"/>
              <a:gd name="connsiteX8" fmla="*/ 593388 w 1343925"/>
              <a:gd name="connsiteY8" fmla="*/ 6060332 h 6060332"/>
              <a:gd name="connsiteX9" fmla="*/ 593388 w 1343925"/>
              <a:gd name="connsiteY9" fmla="*/ 6060332 h 606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3925" h="6060332">
                <a:moveTo>
                  <a:pt x="0" y="0"/>
                </a:moveTo>
                <a:cubicBezTo>
                  <a:pt x="442609" y="383432"/>
                  <a:pt x="885218" y="766864"/>
                  <a:pt x="904673" y="1050587"/>
                </a:cubicBezTo>
                <a:cubicBezTo>
                  <a:pt x="924128" y="1334310"/>
                  <a:pt x="74579" y="1455906"/>
                  <a:pt x="116732" y="1702340"/>
                </a:cubicBezTo>
                <a:cubicBezTo>
                  <a:pt x="158885" y="1948774"/>
                  <a:pt x="1146243" y="2273029"/>
                  <a:pt x="1157592" y="2529191"/>
                </a:cubicBezTo>
                <a:cubicBezTo>
                  <a:pt x="1168941" y="2785353"/>
                  <a:pt x="171856" y="2975043"/>
                  <a:pt x="184826" y="3239311"/>
                </a:cubicBezTo>
                <a:cubicBezTo>
                  <a:pt x="197796" y="3503579"/>
                  <a:pt x="1207851" y="3853775"/>
                  <a:pt x="1235413" y="4114800"/>
                </a:cubicBezTo>
                <a:cubicBezTo>
                  <a:pt x="1262975" y="4375826"/>
                  <a:pt x="332362" y="4584970"/>
                  <a:pt x="350196" y="4805464"/>
                </a:cubicBezTo>
                <a:cubicBezTo>
                  <a:pt x="368030" y="5025958"/>
                  <a:pt x="1301885" y="5228617"/>
                  <a:pt x="1342417" y="5437762"/>
                </a:cubicBezTo>
                <a:cubicBezTo>
                  <a:pt x="1382949" y="5646907"/>
                  <a:pt x="593388" y="6060332"/>
                  <a:pt x="593388" y="6060332"/>
                </a:cubicBezTo>
                <a:lnTo>
                  <a:pt x="593388" y="6060332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9">
            <p14:nvContentPartPr>
              <p14:cNvPr id="23" name="Рукописні дані 22">
                <a:extLst>
                  <a:ext uri="{FF2B5EF4-FFF2-40B4-BE49-F238E27FC236}">
                    <a16:creationId xmlns:a16="http://schemas.microsoft.com/office/drawing/2014/main" id="{A390997C-B1F8-F37B-50BA-24D9174C0E51}"/>
                  </a:ext>
                </a:extLst>
              </p14:cNvPr>
              <p14:cNvContentPartPr/>
              <p14:nvPr/>
            </p14:nvContentPartPr>
            <p14:xfrm>
              <a:off x="5281180" y="2241406"/>
              <a:ext cx="293" cy="293"/>
            </p14:xfrm>
          </p:contentPart>
        </mc:Choice>
        <mc:Fallback>
          <p:pic>
            <p:nvPicPr>
              <p:cNvPr id="23" name="Рукописні дані 22">
                <a:extLst>
                  <a:ext uri="{FF2B5EF4-FFF2-40B4-BE49-F238E27FC236}">
                    <a16:creationId xmlns:a16="http://schemas.microsoft.com/office/drawing/2014/main" id="{A390997C-B1F8-F37B-50BA-24D9174C0E5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266530" y="2153506"/>
                <a:ext cx="29300" cy="1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1">
            <p14:nvContentPartPr>
              <p14:cNvPr id="21" name="Рукописні дані 20">
                <a:extLst>
                  <a:ext uri="{FF2B5EF4-FFF2-40B4-BE49-F238E27FC236}">
                    <a16:creationId xmlns:a16="http://schemas.microsoft.com/office/drawing/2014/main" id="{893ED7E5-6833-DDF0-C24C-1FB1E09DE100}"/>
                  </a:ext>
                </a:extLst>
              </p14:cNvPr>
              <p14:cNvContentPartPr/>
              <p14:nvPr/>
            </p14:nvContentPartPr>
            <p14:xfrm>
              <a:off x="3664199" y="1049222"/>
              <a:ext cx="293" cy="293"/>
            </p14:xfrm>
          </p:contentPart>
        </mc:Choice>
        <mc:Fallback>
          <p:pic>
            <p:nvPicPr>
              <p:cNvPr id="21" name="Рукописні дані 20">
                <a:extLst>
                  <a:ext uri="{FF2B5EF4-FFF2-40B4-BE49-F238E27FC236}">
                    <a16:creationId xmlns:a16="http://schemas.microsoft.com/office/drawing/2014/main" id="{893ED7E5-6833-DDF0-C24C-1FB1E09DE10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649549" y="961322"/>
                <a:ext cx="29300" cy="1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3">
            <p14:nvContentPartPr>
              <p14:cNvPr id="31" name="Рукописні дані 30">
                <a:extLst>
                  <a:ext uri="{FF2B5EF4-FFF2-40B4-BE49-F238E27FC236}">
                    <a16:creationId xmlns:a16="http://schemas.microsoft.com/office/drawing/2014/main" id="{8BCDFF30-C842-1858-7DA8-5653BD57460C}"/>
                  </a:ext>
                </a:extLst>
              </p14:cNvPr>
              <p14:cNvContentPartPr/>
              <p14:nvPr/>
            </p14:nvContentPartPr>
            <p14:xfrm>
              <a:off x="3700152" y="1775612"/>
              <a:ext cx="293" cy="293"/>
            </p14:xfrm>
          </p:contentPart>
        </mc:Choice>
        <mc:Fallback>
          <p:pic>
            <p:nvPicPr>
              <p:cNvPr id="31" name="Рукописні дані 30">
                <a:extLst>
                  <a:ext uri="{FF2B5EF4-FFF2-40B4-BE49-F238E27FC236}">
                    <a16:creationId xmlns:a16="http://schemas.microsoft.com/office/drawing/2014/main" id="{8BCDFF30-C842-1858-7DA8-5653BD57460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685502" y="1687712"/>
                <a:ext cx="29300" cy="1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5">
            <p14:nvContentPartPr>
              <p14:cNvPr id="32" name="Рукописні дані 31">
                <a:extLst>
                  <a:ext uri="{FF2B5EF4-FFF2-40B4-BE49-F238E27FC236}">
                    <a16:creationId xmlns:a16="http://schemas.microsoft.com/office/drawing/2014/main" id="{AA92D9C1-94B2-CCC8-4F4A-E6C86F154F0E}"/>
                  </a:ext>
                </a:extLst>
              </p14:cNvPr>
              <p14:cNvContentPartPr/>
              <p14:nvPr/>
            </p14:nvContentPartPr>
            <p14:xfrm>
              <a:off x="3995930" y="1327702"/>
              <a:ext cx="293" cy="293"/>
            </p14:xfrm>
          </p:contentPart>
        </mc:Choice>
        <mc:Fallback>
          <p:pic>
            <p:nvPicPr>
              <p:cNvPr id="32" name="Рукописні дані 31">
                <a:extLst>
                  <a:ext uri="{FF2B5EF4-FFF2-40B4-BE49-F238E27FC236}">
                    <a16:creationId xmlns:a16="http://schemas.microsoft.com/office/drawing/2014/main" id="{AA92D9C1-94B2-CCC8-4F4A-E6C86F154F0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981280" y="1239802"/>
                <a:ext cx="29300" cy="1758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Полілінія: фігура 5">
            <a:extLst>
              <a:ext uri="{FF2B5EF4-FFF2-40B4-BE49-F238E27FC236}">
                <a16:creationId xmlns:a16="http://schemas.microsoft.com/office/drawing/2014/main" id="{09F3D762-E01F-E11C-193A-1E408B8D14D3}"/>
              </a:ext>
            </a:extLst>
          </p:cNvPr>
          <p:cNvSpPr/>
          <p:nvPr/>
        </p:nvSpPr>
        <p:spPr>
          <a:xfrm>
            <a:off x="6557825" y="1011878"/>
            <a:ext cx="799731" cy="5336116"/>
          </a:xfrm>
          <a:custGeom>
            <a:avLst/>
            <a:gdLst>
              <a:gd name="connsiteX0" fmla="*/ 544749 w 984081"/>
              <a:gd name="connsiteY0" fmla="*/ 0 h 6566170"/>
              <a:gd name="connsiteX1" fmla="*/ 476656 w 984081"/>
              <a:gd name="connsiteY1" fmla="*/ 583659 h 6566170"/>
              <a:gd name="connsiteX2" fmla="*/ 233464 w 984081"/>
              <a:gd name="connsiteY2" fmla="*/ 749029 h 6566170"/>
              <a:gd name="connsiteX3" fmla="*/ 136188 w 984081"/>
              <a:gd name="connsiteY3" fmla="*/ 856034 h 6566170"/>
              <a:gd name="connsiteX4" fmla="*/ 29183 w 984081"/>
              <a:gd name="connsiteY4" fmla="*/ 1070042 h 6566170"/>
              <a:gd name="connsiteX5" fmla="*/ 0 w 984081"/>
              <a:gd name="connsiteY5" fmla="*/ 1196502 h 6566170"/>
              <a:gd name="connsiteX6" fmla="*/ 58366 w 984081"/>
              <a:gd name="connsiteY6" fmla="*/ 1517514 h 6566170"/>
              <a:gd name="connsiteX7" fmla="*/ 136188 w 984081"/>
              <a:gd name="connsiteY7" fmla="*/ 1643974 h 6566170"/>
              <a:gd name="connsiteX8" fmla="*/ 301558 w 984081"/>
              <a:gd name="connsiteY8" fmla="*/ 1906621 h 6566170"/>
              <a:gd name="connsiteX9" fmla="*/ 418290 w 984081"/>
              <a:gd name="connsiteY9" fmla="*/ 1994170 h 6566170"/>
              <a:gd name="connsiteX10" fmla="*/ 535022 w 984081"/>
              <a:gd name="connsiteY10" fmla="*/ 2091446 h 6566170"/>
              <a:gd name="connsiteX11" fmla="*/ 710119 w 984081"/>
              <a:gd name="connsiteY11" fmla="*/ 2208178 h 6566170"/>
              <a:gd name="connsiteX12" fmla="*/ 885217 w 984081"/>
              <a:gd name="connsiteY12" fmla="*/ 2344366 h 6566170"/>
              <a:gd name="connsiteX13" fmla="*/ 924128 w 984081"/>
              <a:gd name="connsiteY13" fmla="*/ 2383276 h 6566170"/>
              <a:gd name="connsiteX14" fmla="*/ 963039 w 984081"/>
              <a:gd name="connsiteY14" fmla="*/ 2461097 h 6566170"/>
              <a:gd name="connsiteX15" fmla="*/ 972766 w 984081"/>
              <a:gd name="connsiteY15" fmla="*/ 2801566 h 6566170"/>
              <a:gd name="connsiteX16" fmla="*/ 846307 w 984081"/>
              <a:gd name="connsiteY16" fmla="*/ 3219855 h 6566170"/>
              <a:gd name="connsiteX17" fmla="*/ 807396 w 984081"/>
              <a:gd name="connsiteY17" fmla="*/ 3336587 h 6566170"/>
              <a:gd name="connsiteX18" fmla="*/ 544749 w 984081"/>
              <a:gd name="connsiteY18" fmla="*/ 3725693 h 6566170"/>
              <a:gd name="connsiteX19" fmla="*/ 398834 w 984081"/>
              <a:gd name="connsiteY19" fmla="*/ 4124527 h 6566170"/>
              <a:gd name="connsiteX20" fmla="*/ 389107 w 984081"/>
              <a:gd name="connsiteY20" fmla="*/ 4260714 h 6566170"/>
              <a:gd name="connsiteX21" fmla="*/ 359924 w 984081"/>
              <a:gd name="connsiteY21" fmla="*/ 4523361 h 6566170"/>
              <a:gd name="connsiteX22" fmla="*/ 379379 w 984081"/>
              <a:gd name="connsiteY22" fmla="*/ 4854102 h 6566170"/>
              <a:gd name="connsiteX23" fmla="*/ 496111 w 984081"/>
              <a:gd name="connsiteY23" fmla="*/ 5068110 h 6566170"/>
              <a:gd name="connsiteX24" fmla="*/ 573932 w 984081"/>
              <a:gd name="connsiteY24" fmla="*/ 5145931 h 6566170"/>
              <a:gd name="connsiteX25" fmla="*/ 642026 w 984081"/>
              <a:gd name="connsiteY25" fmla="*/ 5291846 h 6566170"/>
              <a:gd name="connsiteX26" fmla="*/ 651754 w 984081"/>
              <a:gd name="connsiteY26" fmla="*/ 5573948 h 6566170"/>
              <a:gd name="connsiteX27" fmla="*/ 398834 w 984081"/>
              <a:gd name="connsiteY27" fmla="*/ 5661497 h 6566170"/>
              <a:gd name="connsiteX28" fmla="*/ 311285 w 984081"/>
              <a:gd name="connsiteY28" fmla="*/ 5739319 h 6566170"/>
              <a:gd name="connsiteX29" fmla="*/ 282102 w 984081"/>
              <a:gd name="connsiteY29" fmla="*/ 5817140 h 6566170"/>
              <a:gd name="connsiteX30" fmla="*/ 243192 w 984081"/>
              <a:gd name="connsiteY30" fmla="*/ 5963055 h 6566170"/>
              <a:gd name="connsiteX31" fmla="*/ 252919 w 984081"/>
              <a:gd name="connsiteY31" fmla="*/ 6566170 h 656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84081" h="6566170">
                <a:moveTo>
                  <a:pt x="544749" y="0"/>
                </a:moveTo>
                <a:cubicBezTo>
                  <a:pt x="522051" y="194553"/>
                  <a:pt x="551825" y="402784"/>
                  <a:pt x="476656" y="583659"/>
                </a:cubicBezTo>
                <a:cubicBezTo>
                  <a:pt x="439035" y="674183"/>
                  <a:pt x="310013" y="687790"/>
                  <a:pt x="233464" y="749029"/>
                </a:cubicBezTo>
                <a:cubicBezTo>
                  <a:pt x="195823" y="779142"/>
                  <a:pt x="166301" y="818393"/>
                  <a:pt x="136188" y="856034"/>
                </a:cubicBezTo>
                <a:cubicBezTo>
                  <a:pt x="78652" y="927955"/>
                  <a:pt x="57086" y="979360"/>
                  <a:pt x="29183" y="1070042"/>
                </a:cubicBezTo>
                <a:cubicBezTo>
                  <a:pt x="16460" y="1111390"/>
                  <a:pt x="9728" y="1154349"/>
                  <a:pt x="0" y="1196502"/>
                </a:cubicBezTo>
                <a:cubicBezTo>
                  <a:pt x="11745" y="1308073"/>
                  <a:pt x="12081" y="1413373"/>
                  <a:pt x="58366" y="1517514"/>
                </a:cubicBezTo>
                <a:cubicBezTo>
                  <a:pt x="78468" y="1562744"/>
                  <a:pt x="111334" y="1601171"/>
                  <a:pt x="136188" y="1643974"/>
                </a:cubicBezTo>
                <a:cubicBezTo>
                  <a:pt x="176964" y="1714200"/>
                  <a:pt x="233699" y="1842334"/>
                  <a:pt x="301558" y="1906621"/>
                </a:cubicBezTo>
                <a:cubicBezTo>
                  <a:pt x="336867" y="1940072"/>
                  <a:pt x="380155" y="1963980"/>
                  <a:pt x="418290" y="1994170"/>
                </a:cubicBezTo>
                <a:cubicBezTo>
                  <a:pt x="458002" y="2025609"/>
                  <a:pt x="494943" y="2060476"/>
                  <a:pt x="535022" y="2091446"/>
                </a:cubicBezTo>
                <a:cubicBezTo>
                  <a:pt x="630103" y="2164918"/>
                  <a:pt x="619799" y="2147964"/>
                  <a:pt x="710119" y="2208178"/>
                </a:cubicBezTo>
                <a:cubicBezTo>
                  <a:pt x="758176" y="2240216"/>
                  <a:pt x="851688" y="2310838"/>
                  <a:pt x="885217" y="2344366"/>
                </a:cubicBezTo>
                <a:lnTo>
                  <a:pt x="924128" y="2383276"/>
                </a:lnTo>
                <a:cubicBezTo>
                  <a:pt x="937098" y="2409216"/>
                  <a:pt x="955071" y="2433211"/>
                  <a:pt x="963039" y="2461097"/>
                </a:cubicBezTo>
                <a:cubicBezTo>
                  <a:pt x="991831" y="2561868"/>
                  <a:pt x="986978" y="2706140"/>
                  <a:pt x="972766" y="2801566"/>
                </a:cubicBezTo>
                <a:cubicBezTo>
                  <a:pt x="941304" y="3012812"/>
                  <a:pt x="913427" y="3036800"/>
                  <a:pt x="846307" y="3219855"/>
                </a:cubicBezTo>
                <a:cubicBezTo>
                  <a:pt x="832187" y="3258363"/>
                  <a:pt x="826540" y="3300314"/>
                  <a:pt x="807396" y="3336587"/>
                </a:cubicBezTo>
                <a:cubicBezTo>
                  <a:pt x="721759" y="3498847"/>
                  <a:pt x="649659" y="3585814"/>
                  <a:pt x="544749" y="3725693"/>
                </a:cubicBezTo>
                <a:cubicBezTo>
                  <a:pt x="496111" y="3858638"/>
                  <a:pt x="438377" y="3988599"/>
                  <a:pt x="398834" y="4124527"/>
                </a:cubicBezTo>
                <a:cubicBezTo>
                  <a:pt x="386121" y="4168227"/>
                  <a:pt x="393790" y="4215444"/>
                  <a:pt x="389107" y="4260714"/>
                </a:cubicBezTo>
                <a:cubicBezTo>
                  <a:pt x="341638" y="4719583"/>
                  <a:pt x="391910" y="4139500"/>
                  <a:pt x="359924" y="4523361"/>
                </a:cubicBezTo>
                <a:cubicBezTo>
                  <a:pt x="366409" y="4633608"/>
                  <a:pt x="361223" y="4745167"/>
                  <a:pt x="379379" y="4854102"/>
                </a:cubicBezTo>
                <a:cubicBezTo>
                  <a:pt x="391559" y="4927180"/>
                  <a:pt x="446820" y="5011778"/>
                  <a:pt x="496111" y="5068110"/>
                </a:cubicBezTo>
                <a:cubicBezTo>
                  <a:pt x="520268" y="5095718"/>
                  <a:pt x="551921" y="5116583"/>
                  <a:pt x="573932" y="5145931"/>
                </a:cubicBezTo>
                <a:cubicBezTo>
                  <a:pt x="590583" y="5168132"/>
                  <a:pt x="629775" y="5263260"/>
                  <a:pt x="642026" y="5291846"/>
                </a:cubicBezTo>
                <a:cubicBezTo>
                  <a:pt x="646873" y="5325777"/>
                  <a:pt x="687387" y="5542274"/>
                  <a:pt x="651754" y="5573948"/>
                </a:cubicBezTo>
                <a:cubicBezTo>
                  <a:pt x="585074" y="5633219"/>
                  <a:pt x="483141" y="5632314"/>
                  <a:pt x="398834" y="5661497"/>
                </a:cubicBezTo>
                <a:cubicBezTo>
                  <a:pt x="369651" y="5687438"/>
                  <a:pt x="334712" y="5708082"/>
                  <a:pt x="311285" y="5739319"/>
                </a:cubicBezTo>
                <a:cubicBezTo>
                  <a:pt x="294662" y="5761482"/>
                  <a:pt x="290863" y="5790857"/>
                  <a:pt x="282102" y="5817140"/>
                </a:cubicBezTo>
                <a:cubicBezTo>
                  <a:pt x="268703" y="5857338"/>
                  <a:pt x="253193" y="5923052"/>
                  <a:pt x="243192" y="5963055"/>
                </a:cubicBezTo>
                <a:cubicBezTo>
                  <a:pt x="254351" y="6442936"/>
                  <a:pt x="252919" y="6241877"/>
                  <a:pt x="252919" y="6566170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Рисунок 8" descr="Изображение выглядит как Супергерой, Вымышленный персонаж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6F5104D6-6733-7C9D-7441-45ABD960F431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465" y="628841"/>
            <a:ext cx="2166201" cy="1950427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упергерой, Вымышленный персонаж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8B7D8C5D-D7F4-ADC5-8EF9-1581898B0BAC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818" y="577821"/>
            <a:ext cx="2166202" cy="1950428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Супергерой, Вымышленный персонаж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A4C50137-93AA-60C5-2FF1-742A8E72CA0A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758" y="577820"/>
            <a:ext cx="2166203" cy="1950429"/>
          </a:xfrm>
          <a:prstGeom prst="rect">
            <a:avLst/>
          </a:prstGeom>
        </p:spPr>
      </p:pic>
      <p:pic>
        <p:nvPicPr>
          <p:cNvPr id="25" name="подарок">
            <a:extLst>
              <a:ext uri="{FF2B5EF4-FFF2-40B4-BE49-F238E27FC236}">
                <a16:creationId xmlns:a16="http://schemas.microsoft.com/office/drawing/2014/main" id="{CEA802E8-6D43-BA47-50BB-F40D82CB276E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241" cy="979257"/>
          </a:xfrm>
          <a:prstGeom prst="rect">
            <a:avLst/>
          </a:prstGeom>
        </p:spPr>
      </p:pic>
      <p:pic>
        <p:nvPicPr>
          <p:cNvPr id="26" name="награда">
            <a:extLst>
              <a:ext uri="{FF2B5EF4-FFF2-40B4-BE49-F238E27FC236}">
                <a16:creationId xmlns:a16="http://schemas.microsoft.com/office/drawing/2014/main" id="{D2A44FBC-A970-AA8A-8476-C64F159C9FE4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531" y="2031857"/>
            <a:ext cx="2805206" cy="2900030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74233" y="3206420"/>
            <a:ext cx="318135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9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6 L -0.00547 0.56597 " pathEditMode="relative" rAng="0" ptsTypes="AA">
                                      <p:cBhvr>
                                        <p:cTn id="6" dur="9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2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23 L 0.00039 -0.00023 C -0.00534 0.00023 -0.01055 0.00162 -0.01602 0.00278 C -0.03451 0.00602 -0.02604 0.00301 -0.03685 0.00764 C -0.03815 0.0118 -0.03659 0.0088 -0.04206 0.01273 C -0.04518 0.01481 -0.04883 0.01782 -0.05143 0.02014 C -0.05443 0.02315 -0.05873 0.02986 -0.06068 0.03333 C -0.06289 0.03866 -0.06159 0.03565 -0.06511 0.04259 C -0.0655 0.04514 -0.06745 0.05995 -0.06732 0.06157 C -0.06667 0.06505 -0.06446 0.06829 -0.06276 0.0713 C -0.06068 0.07708 -0.05808 0.07986 -0.05313 0.08495 C -0.0513 0.08611 -0.05013 0.08657 -0.04792 0.0875 C -0.04584 0.09213 -0.04883 0.08773 -0.04297 0.09236 C -0.03985 0.09398 -0.03854 0.09583 -0.03685 0.09745 C -0.03073 0.10069 -0.02396 0.1037 -0.01914 0.10694 C -0.01615 0.10949 -0.01354 0.11111 -0.00977 0.11319 C -0.00795 0.11435 -0.00625 0.11528 -0.00443 0.11643 C -0.00261 0.11759 -0.00104 0.11875 2.5E-6 0.11944 C 0.0013 0.12037 0.00312 0.12083 0.00442 0.1213 C 0.00742 0.12292 0.00885 0.1243 0.01067 0.12569 C 0.02278 0.13171 0.01771 0.12801 0.02929 0.13217 C 0.03229 0.13333 0.03502 0.13426 0.0375 0.13565 C 0.04179 0.13796 0.04492 0.14074 0.05052 0.14213 C 0.05169 0.14259 0.05286 0.14282 0.05469 0.14305 C 0.05495 0.14305 0.05547 0.14305 0.05612 0.14305 L 0.08073 0.17315 C 0.06823 0.18403 0.06497 0.18588 0.05612 0.1963 C 0.05612 0.19699 0.05495 0.19768 0.05469 0.19884 C 0.05495 0.20301 0.05755 0.21759 0.05534 0.22361 C 0.0539 0.22546 0.05052 0.22685 0.04948 0.22847 C 0.04166 0.23565 0.04857 0.23194 0.03815 0.23611 C 0.03633 0.23889 0.03502 0.24167 0.03255 0.24421 C 0.0319 0.24537 0.03047 0.24676 0.02929 0.24792 C 0.02969 0.24838 0.02903 0.2493 0.02851 0.25 C 0.0276 0.25116 0.025 0.25162 0.02383 0.25278 C 0.02252 0.25347 0.02096 0.25509 0.02044 0.25509 L -0.01771 0.30995 C -0.01576 0.32592 -0.01459 0.32523 -0.01485 0.34491 C -0.01446 0.34768 -0.01511 0.35069 -0.01511 0.35393 L -0.01406 0.3544 C -0.01172 0.35625 0.00508 0.36782 0.01067 0.37245 C 0.01185 0.37384 0.01328 0.37546 0.01536 0.37755 C 0.01653 0.3794 0.01719 0.38125 0.01784 0.38403 C 0.01888 0.38611 0.01927 0.38866 0.02096 0.39028 C 0.02747 0.40092 0.02487 0.3868 0.02539 0.40301 L 0.02487 0.40301 C 0.02539 0.40671 0.02747 0.41018 0.02656 0.41366 C 0.02448 0.42176 0.00364 0.4213 -0.00339 0.42199 C -0.01289 0.42569 -0.00847 0.42639 -0.01406 0.42454 L -0.0142 0.425 C -0.01823 0.42963 -0.0306 0.44305 -0.0306 0.45092 C -0.03151 0.46088 -0.03021 0.47037 -0.02917 0.4794 C -0.0293 0.48125 -0.02852 0.48287 -0.028 0.48449 C -0.02683 0.48727 -0.0267 0.49005 -0.02617 0.49282 C -0.02552 0.50602 -0.02214 0.51898 -0.02396 0.53194 L -0.02839 0.57569 " pathEditMode="relative" rAng="0" ptsTypes="AAAAAAAAAAAAAAAAAAAAAAAAAAAAAAAAAAAAAAAAAAAAAAAAAAAAAAAA">
                                      <p:cBhvr>
                                        <p:cTn id="17" dur="9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" y="2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1.11111E-6 L -0.0082 1.11111E-6 C -0.00508 0.00208 -0.00221 0.0044 0.00091 0.00671 C 0.00261 0.00833 0.00456 0.00949 0.00586 0.01134 C 0.00664 0.01227 0.00716 0.01366 0.00729 0.01481 C 0.00925 0.02014 0.01003 0.02708 0.01068 0.03241 C 0.01042 0.03842 0.01315 0.04676 0.01003 0.05116 C 0.00808 0.0537 -0.01328 0.06551 -0.02044 0.06967 C -0.02187 0.0713 -0.02343 0.07338 -0.02474 0.07477 C -0.02643 0.07639 -0.02864 0.07755 -0.03047 0.07917 C -0.03164 0.08055 -0.03268 0.08241 -0.03385 0.08403 C -0.03385 0.08588 -0.03476 0.08773 -0.03463 0.08981 C -0.03268 0.10139 -0.03099 0.09861 -0.02474 0.10393 C -0.02265 0.10579 -0.0207 0.10764 -0.01901 0.10972 C -0.01758 0.11134 -0.01614 0.11273 -0.01471 0.11435 C -0.01354 0.11574 -0.01276 0.11782 -0.01159 0.11898 C -0.0108 0.11967 -0.00989 0.11967 -0.00898 0.12014 C -0.00924 0.12268 -0.00937 0.12477 -0.00989 0.12708 C -0.01015 0.12917 -0.0125 0.13125 -0.01159 0.1331 C -0.01067 0.13449 -0.00989 0.12986 -0.00898 0.12847 C -0.0082 0.12708 -0.00729 0.12592 -0.00651 0.12477 C -0.00338 0.12616 -0.00026 0.12778 0.00261 0.1294 C 0.00469 0.13079 0.00716 0.13217 0.00925 0.13426 C 0.01211 0.13634 0.01485 0.13981 0.01745 0.14259 C 0.01953 0.15185 0.0181 0.14768 0.02149 0.15555 C 0.0211 0.15926 0.0211 0.16342 0.02005 0.16713 C 0.01953 0.16829 0.0181 0.16782 0.01745 0.16829 C 0.01628 0.16875 0.01524 0.16898 0.01407 0.16921 C 0.0112 0.17384 0.00847 0.17755 0.00495 0.18102 C 0.00326 0.18287 0.00104 0.18403 -0.00078 0.18588 C -0.00221 0.18727 -0.00338 0.18935 -0.00495 0.19051 C -0.00651 0.19213 -0.0082 0.19282 -0.00989 0.19398 C -0.01067 0.19491 -0.01133 0.19583 -0.01237 0.19653 C -0.0138 0.19745 -0.0151 0.19768 -0.0164 0.19884 C -0.01901 0.20069 -0.02383 0.20579 -0.02383 0.20602 C -0.02409 0.20694 -0.02422 0.2081 -0.02461 0.20926 C -0.02864 0.21944 -0.02617 0.20926 -0.02812 0.21759 C -0.02161 0.23009 -0.02552 0.22338 -0.01562 0.23773 C -0.01328 0.24097 -0.01211 0.24282 -0.00898 0.24583 C -0.00807 0.24676 -0.00677 0.24699 -0.0056 0.24815 C -0.0039 0.24977 -0.00247 0.25208 -0.00065 0.25393 C 0.00143 0.25602 0.00378 0.25741 0.00586 0.25972 C 0.01211 0.2662 0.00638 0.26296 0.01159 0.26551 C 0.01719 0.27778 0.01433 0.27338 0.01979 0.27963 C 0.02032 0.2831 0.02032 0.28657 0.02071 0.29028 C 0.0211 0.29259 0.02123 0.29491 0.02149 0.29722 C 0.02188 0.30116 0.02188 0.30509 0.0224 0.30903 C 0.02188 0.31157 0.02318 0.31597 0.02175 0.3169 C 0.01693 0.31991 0.01146 0.31759 0.00664 0.31944 C 0.00417 0.32037 0.00209 0.32268 0.00013 0.32546 C -0.00325 0.3287 -0.00612 0.33194 -0.00898 0.33588 C -0.01015 0.33727 -0.0112 0.33889 -0.01237 0.34051 C -0.01328 0.34143 -0.01445 0.34213 -0.01562 0.34236 C -0.01862 0.34768 -0.01979 0.34907 -0.02148 0.35555 C -0.02161 0.35648 -0.02122 0.35717 -0.02148 0.35764 L 0.01498 0.40486 C 0.01641 0.40764 0.02318 0.41829 0.02318 0.42454 C 0.02318 0.42616 0.02227 0.42731 0.02149 0.42801 C 0.01888 0.43194 0.01628 0.43518 0.01328 0.43796 C 0.00664 0.44398 0.00352 0.44421 -0.00416 0.44722 C -0.00638 0.45069 -0.00898 0.4537 -0.01067 0.45764 C -0.03372 0.5088 -0.02552 0.49954 -0.03463 0.57847 C -0.03385 0.60255 -0.03528 0.61319 -0.03047 0.63449 C -0.02955 0.63866 -0.02773 0.64213 -0.02617 0.6463 C -0.0125 0.6331 -0.0181 0.64051 -0.00586 0.60787 C -0.00247 0.5993 -0.00156 0.58958 0.00261 0.58194 C 0.0069 0.57361 0.01641 0.56829 0.02318 0.56551 C 0.02383 0.56505 0.02487 0.56551 0.02591 0.56551 L 0.02591 0.56574 " pathEditMode="relative" rAng="0" ptsTypes="AAAAAAAAAAAAAAAAAAAAAAAAAAAAAAAAAAAAAAAAAAAAAAAAAAAAAAAAAAAAAAAAAAAAA">
                                      <p:cBhvr>
                                        <p:cTn id="28" dur="9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3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AB1B811-D981-468B-B80B-4FD7FCE93CA3}"/>
</file>

<file path=customXml/itemProps2.xml><?xml version="1.0" encoding="utf-8"?>
<ds:datastoreItem xmlns:ds="http://schemas.openxmlformats.org/officeDocument/2006/customXml" ds:itemID="{E2C5CDA9-40D6-4EC5-AD22-2EE9AFF62D28}"/>
</file>

<file path=customXml/itemProps3.xml><?xml version="1.0" encoding="utf-8"?>
<ds:datastoreItem xmlns:ds="http://schemas.openxmlformats.org/officeDocument/2006/customXml" ds:itemID="{02F2D75A-23AE-4E53-B28F-764B118A9FAC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2</cp:revision>
  <dcterms:created xsi:type="dcterms:W3CDTF">2024-04-18T19:44:53Z</dcterms:created>
  <dcterms:modified xsi:type="dcterms:W3CDTF">2024-12-31T13:11:38Z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