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4DA5-878C-4AB9-9E04-397B4500ACAF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760E8-E704-40DE-80A5-A3F45C1848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143-E45D-4E47-90E6-16A0A201E2C0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2235-B5BA-4C21-A051-EFB3F91168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3216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-949" r="-914" b="-2448"/>
          <a:stretch>
            <a:fillRect/>
          </a:stretch>
        </p:blipFill>
        <p:spPr>
          <a:xfrm>
            <a:off x="2997802" y="-14077"/>
            <a:ext cx="6196396" cy="63991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05" y="5021277"/>
            <a:ext cx="2050355" cy="2050355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44" y="4999571"/>
            <a:ext cx="2050355" cy="2050355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>
            <a:off x="2935698" y="5901156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643358" y="5918214"/>
            <a:ext cx="808925" cy="808925"/>
          </a:xfrm>
          <a:prstGeom prst="ellipse">
            <a:avLst/>
          </a:prstGeom>
          <a:ln>
            <a:solidFill>
              <a:srgbClr val="CE202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20661" y="3493257"/>
            <a:ext cx="1245109" cy="1528020"/>
            <a:chOff x="3520661" y="3493257"/>
            <a:chExt cx="1245109" cy="1528020"/>
          </a:xfrm>
        </p:grpSpPr>
        <p:pic>
          <p:nvPicPr>
            <p:cNvPr id="40" name="Рисунок 3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661" y="3493257"/>
              <a:ext cx="1245109" cy="1518425"/>
            </a:xfrm>
            <a:prstGeom prst="rect">
              <a:avLst/>
            </a:prstGeom>
          </p:spPr>
        </p:pic>
        <p:sp>
          <p:nvSpPr>
            <p:cNvPr id="69" name="Овал 68"/>
            <p:cNvSpPr/>
            <p:nvPr/>
          </p:nvSpPr>
          <p:spPr>
            <a:xfrm>
              <a:off x="3614065" y="3962978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Рисунок 77" descr="Изображение выглядит как млекопитающее, лиса, графическая вставка, Рыжая лис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876" y="3962978"/>
              <a:ext cx="1058299" cy="1058299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3770035" y="376664"/>
            <a:ext cx="1245109" cy="1529292"/>
            <a:chOff x="3770035" y="376664"/>
            <a:chExt cx="1245109" cy="1529292"/>
          </a:xfrm>
        </p:grpSpPr>
        <p:pic>
          <p:nvPicPr>
            <p:cNvPr id="61" name="Рисунок 60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035" y="376664"/>
              <a:ext cx="1245109" cy="1518425"/>
            </a:xfrm>
            <a:prstGeom prst="rect">
              <a:avLst/>
            </a:prstGeom>
          </p:spPr>
        </p:pic>
        <p:sp>
          <p:nvSpPr>
            <p:cNvPr id="74" name="Овал 73"/>
            <p:cNvSpPr/>
            <p:nvPr/>
          </p:nvSpPr>
          <p:spPr>
            <a:xfrm>
              <a:off x="3839405" y="847657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Рисунок 86" descr="Изображение выглядит как искусство, Красочность, круг, Фрактальные картинки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402" y="932532"/>
              <a:ext cx="893196" cy="895613"/>
            </a:xfrm>
            <a:prstGeom prst="rect">
              <a:avLst/>
            </a:prstGeom>
          </p:spPr>
        </p:pic>
      </p:grpSp>
      <p:grpSp>
        <p:nvGrpSpPr>
          <p:cNvPr id="90" name="Группа 89"/>
          <p:cNvGrpSpPr/>
          <p:nvPr/>
        </p:nvGrpSpPr>
        <p:grpSpPr>
          <a:xfrm>
            <a:off x="5063498" y="35686"/>
            <a:ext cx="1245109" cy="1543285"/>
            <a:chOff x="5063498" y="-97664"/>
            <a:chExt cx="1245109" cy="1543285"/>
          </a:xfrm>
        </p:grpSpPr>
        <p:pic>
          <p:nvPicPr>
            <p:cNvPr id="60" name="Рисунок 5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498" y="-97664"/>
              <a:ext cx="1245109" cy="1518425"/>
            </a:xfrm>
            <a:prstGeom prst="rect">
              <a:avLst/>
            </a:prstGeom>
          </p:spPr>
        </p:pic>
        <p:sp>
          <p:nvSpPr>
            <p:cNvPr id="75" name="Овал 74"/>
            <p:cNvSpPr/>
            <p:nvPr/>
          </p:nvSpPr>
          <p:spPr>
            <a:xfrm>
              <a:off x="5140917" y="387322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Рисунок 88" descr="Изображение выглядит как посуда, миска, Миска для смешива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00911" y="529442"/>
              <a:ext cx="981776" cy="884141"/>
            </a:xfrm>
            <a:prstGeom prst="rect">
              <a:avLst/>
            </a:prstGeom>
          </p:spPr>
        </p:pic>
      </p:grpSp>
      <p:grpSp>
        <p:nvGrpSpPr>
          <p:cNvPr id="93" name="Группа 92"/>
          <p:cNvGrpSpPr/>
          <p:nvPr/>
        </p:nvGrpSpPr>
        <p:grpSpPr>
          <a:xfrm>
            <a:off x="4612394" y="1832942"/>
            <a:ext cx="1245109" cy="1523222"/>
            <a:chOff x="4612394" y="1832942"/>
            <a:chExt cx="1245109" cy="1523222"/>
          </a:xfrm>
        </p:grpSpPr>
        <p:pic>
          <p:nvPicPr>
            <p:cNvPr id="67" name="Рисунок 6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394" y="1832942"/>
              <a:ext cx="1245109" cy="1518425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4699631" y="2297865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" name="Рисунок 91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644" y="2388843"/>
              <a:ext cx="849173" cy="849173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06234" y="2910115"/>
            <a:ext cx="1245109" cy="1602012"/>
            <a:chOff x="7906234" y="2910115"/>
            <a:chExt cx="1245109" cy="1602012"/>
          </a:xfrm>
        </p:grpSpPr>
        <p:pic>
          <p:nvPicPr>
            <p:cNvPr id="65" name="Рисунок 6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4" y="2910115"/>
              <a:ext cx="1245109" cy="1518425"/>
            </a:xfrm>
            <a:prstGeom prst="rect">
              <a:avLst/>
            </a:prstGeom>
          </p:spPr>
        </p:pic>
        <p:sp>
          <p:nvSpPr>
            <p:cNvPr id="72" name="Овал 71"/>
            <p:cNvSpPr/>
            <p:nvPr/>
          </p:nvSpPr>
          <p:spPr>
            <a:xfrm>
              <a:off x="7999638" y="3411406"/>
              <a:ext cx="1058299" cy="1058299"/>
            </a:xfrm>
            <a:prstGeom prst="ellipse">
              <a:avLst/>
            </a:prstGeom>
            <a:ln>
              <a:solidFill>
                <a:srgbClr val="CE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Рисунок 98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638" y="3453828"/>
              <a:ext cx="1058299" cy="1058299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EC1EEFE-E4A7-FBAF-11F1-F0063AE42ED6}"/>
              </a:ext>
            </a:extLst>
          </p:cNvPr>
          <p:cNvGrpSpPr/>
          <p:nvPr/>
        </p:nvGrpSpPr>
        <p:grpSpPr>
          <a:xfrm>
            <a:off x="6482314" y="2973703"/>
            <a:ext cx="1245109" cy="1538865"/>
            <a:chOff x="6482314" y="2973703"/>
            <a:chExt cx="1245109" cy="1538865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482314" y="2973703"/>
              <a:ext cx="1245109" cy="1538865"/>
              <a:chOff x="6482314" y="2973703"/>
              <a:chExt cx="1245109" cy="1538865"/>
            </a:xfrm>
          </p:grpSpPr>
          <p:pic>
            <p:nvPicPr>
              <p:cNvPr id="64" name="Рисунок 63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314" y="2973703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3" name="Овал 72"/>
              <p:cNvSpPr/>
              <p:nvPr/>
            </p:nvSpPr>
            <p:spPr>
              <a:xfrm>
                <a:off x="6560732" y="3454269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Рисунок 5" descr="Изображение выглядит как кактус, растение, Гвоздичноцветные, Шипы&#10;&#10;Автоматически созданное описание">
              <a:extLst>
                <a:ext uri="{FF2B5EF4-FFF2-40B4-BE49-F238E27FC236}">
                  <a16:creationId xmlns:a16="http://schemas.microsoft.com/office/drawing/2014/main" id="{F43EDAFE-D77D-62F7-127F-02E85AF66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086" y="3531206"/>
              <a:ext cx="938499" cy="938499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710D071-D0F6-843D-F2CE-785E2D1373DF}"/>
              </a:ext>
            </a:extLst>
          </p:cNvPr>
          <p:cNvGrpSpPr/>
          <p:nvPr/>
        </p:nvGrpSpPr>
        <p:grpSpPr>
          <a:xfrm>
            <a:off x="3088538" y="2012561"/>
            <a:ext cx="1245109" cy="1540160"/>
            <a:chOff x="3088538" y="2012561"/>
            <a:chExt cx="1245109" cy="1540160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3088538" y="2012561"/>
              <a:ext cx="1245109" cy="1540160"/>
              <a:chOff x="3088538" y="2012561"/>
              <a:chExt cx="1245109" cy="1540160"/>
            </a:xfrm>
          </p:grpSpPr>
          <p:pic>
            <p:nvPicPr>
              <p:cNvPr id="59" name="Рисунок 58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8538" y="201256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51" name="Овал 50"/>
              <p:cNvSpPr/>
              <p:nvPr/>
            </p:nvSpPr>
            <p:spPr>
              <a:xfrm>
                <a:off x="3194533" y="2494422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Рисунок 7" descr="Изображение выглядит как стул, занаве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44585EF9-E6DD-E48F-5A68-767A0D533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0771" y="2490870"/>
              <a:ext cx="999171" cy="99917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76A589B-A9EF-17BA-E6FF-4D507173CE67}"/>
              </a:ext>
            </a:extLst>
          </p:cNvPr>
          <p:cNvGrpSpPr/>
          <p:nvPr/>
        </p:nvGrpSpPr>
        <p:grpSpPr>
          <a:xfrm>
            <a:off x="6639244" y="55385"/>
            <a:ext cx="1245109" cy="1538865"/>
            <a:chOff x="6639244" y="55385"/>
            <a:chExt cx="1245109" cy="1538865"/>
          </a:xfrm>
        </p:grpSpPr>
        <p:grpSp>
          <p:nvGrpSpPr>
            <p:cNvPr id="106" name="Группа 105"/>
            <p:cNvGrpSpPr/>
            <p:nvPr/>
          </p:nvGrpSpPr>
          <p:grpSpPr>
            <a:xfrm>
              <a:off x="6639244" y="55385"/>
              <a:ext cx="1245109" cy="1538865"/>
              <a:chOff x="6639244" y="55385"/>
              <a:chExt cx="1245109" cy="1538865"/>
            </a:xfrm>
          </p:grpSpPr>
          <p:pic>
            <p:nvPicPr>
              <p:cNvPr id="66" name="Рисунок 65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9244" y="55385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6" name="Овал 75"/>
              <p:cNvSpPr/>
              <p:nvPr/>
            </p:nvSpPr>
            <p:spPr>
              <a:xfrm>
                <a:off x="6707906" y="535951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Рисунок 9" descr="Изображение выглядит как еда, конфета, кондитерские изделия, Жевательная конф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8B0B7DE2-669D-0534-11A4-ACEEF513D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7905" y="514503"/>
              <a:ext cx="1058300" cy="10583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403CAB7-12A8-40B0-D7BF-6ED8B7C9F011}"/>
              </a:ext>
            </a:extLst>
          </p:cNvPr>
          <p:cNvGrpSpPr/>
          <p:nvPr/>
        </p:nvGrpSpPr>
        <p:grpSpPr>
          <a:xfrm>
            <a:off x="6158822" y="1434838"/>
            <a:ext cx="1245109" cy="1538865"/>
            <a:chOff x="6158822" y="1434838"/>
            <a:chExt cx="1245109" cy="1538865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6158822" y="1434838"/>
              <a:ext cx="1245109" cy="1538865"/>
              <a:chOff x="6158822" y="1434838"/>
              <a:chExt cx="1245109" cy="1538865"/>
            </a:xfrm>
          </p:grpSpPr>
          <p:pic>
            <p:nvPicPr>
              <p:cNvPr id="62" name="Рисунок 61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8822" y="1434838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0" name="Овал 69"/>
              <p:cNvSpPr/>
              <p:nvPr/>
            </p:nvSpPr>
            <p:spPr>
              <a:xfrm>
                <a:off x="6273529" y="191540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Рисунок 11" descr="Изображение выглядит как игл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D12DAAF8-E139-FA82-F61C-A36FB28A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671" y="1985963"/>
              <a:ext cx="983216" cy="983216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AF9A77A-0E36-8706-E4DA-1B97AC9BDC3D}"/>
              </a:ext>
            </a:extLst>
          </p:cNvPr>
          <p:cNvGrpSpPr/>
          <p:nvPr/>
        </p:nvGrpSpPr>
        <p:grpSpPr>
          <a:xfrm>
            <a:off x="7667283" y="1371691"/>
            <a:ext cx="1245109" cy="1532502"/>
            <a:chOff x="7667283" y="1371691"/>
            <a:chExt cx="1245109" cy="1532502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7667283" y="1371691"/>
              <a:ext cx="1245109" cy="1532502"/>
              <a:chOff x="7667283" y="1371691"/>
              <a:chExt cx="1245109" cy="1532502"/>
            </a:xfrm>
          </p:grpSpPr>
          <p:pic>
            <p:nvPicPr>
              <p:cNvPr id="63" name="Рисунок 62" descr="Изображение выглядит как яблоко, фрукт, сердце, Предметная фотограф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67283" y="1371691"/>
                <a:ext cx="1245109" cy="1518425"/>
              </a:xfrm>
              <a:prstGeom prst="rect">
                <a:avLst/>
              </a:prstGeom>
            </p:spPr>
          </p:pic>
          <p:sp>
            <p:nvSpPr>
              <p:cNvPr id="71" name="Овал 70"/>
              <p:cNvSpPr/>
              <p:nvPr/>
            </p:nvSpPr>
            <p:spPr>
              <a:xfrm>
                <a:off x="7766205" y="1845894"/>
                <a:ext cx="1058299" cy="1058299"/>
              </a:xfrm>
              <a:prstGeom prst="ellipse">
                <a:avLst/>
              </a:prstGeom>
              <a:ln>
                <a:solidFill>
                  <a:srgbClr val="CE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Рисунок 17" descr="Изображение выглядит как мультфильм, иллюстрация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79C907E-99E5-2E2F-20FE-FD61B48F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670" y="1905956"/>
              <a:ext cx="961490" cy="961490"/>
            </a:xfrm>
            <a:prstGeom prst="rect">
              <a:avLst/>
            </a:prstGeom>
          </p:spPr>
        </p:pic>
      </p:grpSp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615" y="2390140"/>
            <a:ext cx="20193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40313 0.24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8542 0.697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3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31224 0.484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2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27656 0.76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3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4349 0.319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-0.02878 0.426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31992 0.7402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16029 0.2858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806 0.508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36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4112 0.5178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60" y="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2024-05-01T14:29:00Z</dcterms:created>
  <dcterms:modified xsi:type="dcterms:W3CDTF">2024-11-02T10:32:25Z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BF97071BEF8046B89A01B1167A6046C1_12</vt:lpwstr>
  </property>
  <property fmtid="{D5CDD505-2E9C-101B-9397-08002B2CF9AE}" pid="3" name="KSOProductBuildVer">
    <vt:lpwstr>1033-12.2.0.17119</vt:lpwstr>
  </property>
</Properties>
</file>