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1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75" d="100"/>
          <a:sy n="75" d="100"/>
        </p:scale>
        <p:origin x="158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microsoft.com/office/2007/relationships/hdphoto" Target="../media/hdphoto1.wdp"/><Relationship Id="rId19" Type="http://schemas.openxmlformats.org/officeDocument/2006/relationships/image" Target="../media/image4.png"/><Relationship Id="rId20" Type="http://schemas.microsoft.com/office/2007/relationships/hdphoto" Target="../media/hdphoto2.wdp"/><Relationship Id="rId21" Type="http://schemas.openxmlformats.org/officeDocument/2006/relationships/image" Target="../media/image5.png"/><Relationship Id="rId22" Type="http://schemas.microsoft.com/office/2007/relationships/hdphoto" Target="../media/hdphoto3.wdp"/><Relationship Id="rId23" Type="http://schemas.openxmlformats.org/officeDocument/2006/relationships/image" Target="../media/image6.png"/><Relationship Id="rId24" Type="http://schemas.microsoft.com/office/2007/relationships/hdphoto" Target="../media/hdphoto4.wdp"/><Relationship Id="rId25" Type="http://schemas.openxmlformats.org/officeDocument/2006/relationships/image" Target="../media/image7.jpeg"/><Relationship Id="rId26" Type="http://schemas.openxmlformats.org/officeDocument/2006/relationships/image" Target="../media/image8.jpe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1521060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2143896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8398" y="5114006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2805516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3565323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17569" y="4313385"/>
            <a:ext cx="683390" cy="683390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42" y="3652215"/>
            <a:ext cx="1423630" cy="1423630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762365" y="2421890"/>
            <a:ext cx="232410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89</cp:revision>
  <dcterms:created xsi:type="dcterms:W3CDTF">2022-10-20T14:41:00Z</dcterms:created>
  <dcterms:modified xsi:type="dcterms:W3CDTF">2024-11-01T09:58:01Z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1033-12.2.0.17119</vt:lpwstr>
  </property>
</Properties>
</file>