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964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59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910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060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88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0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37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8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060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145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572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37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1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3951F9-3A4F-FA1C-DC61-4BBB363D3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6582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B6E8F48-7507-984C-B23D-0791AA636694}"/>
              </a:ext>
            </a:extLst>
          </p:cNvPr>
          <p:cNvGrpSpPr/>
          <p:nvPr/>
        </p:nvGrpSpPr>
        <p:grpSpPr>
          <a:xfrm>
            <a:off x="10259552" y="1359953"/>
            <a:ext cx="1903120" cy="1862030"/>
            <a:chOff x="10312798" y="1359953"/>
            <a:chExt cx="1903120" cy="1862030"/>
          </a:xfrm>
        </p:grpSpPr>
        <p:sp>
          <p:nvSpPr>
            <p:cNvPr id="18" name="Овал 17"/>
            <p:cNvSpPr/>
            <p:nvPr/>
          </p:nvSpPr>
          <p:spPr>
            <a:xfrm>
              <a:off x="10312798" y="1359953"/>
              <a:ext cx="1879202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739643AC-1708-F8B6-6834-AC8B7C170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075" y="1430982"/>
              <a:ext cx="1753843" cy="175384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20583F2-7B2E-E659-F86A-35517219A3AD}"/>
              </a:ext>
            </a:extLst>
          </p:cNvPr>
          <p:cNvGrpSpPr/>
          <p:nvPr/>
        </p:nvGrpSpPr>
        <p:grpSpPr>
          <a:xfrm>
            <a:off x="3953441" y="1359953"/>
            <a:ext cx="1927039" cy="1862030"/>
            <a:chOff x="4006687" y="1359953"/>
            <a:chExt cx="1927039" cy="1862030"/>
          </a:xfrm>
        </p:grpSpPr>
        <p:sp>
          <p:nvSpPr>
            <p:cNvPr id="15" name="Овал 14"/>
            <p:cNvSpPr/>
            <p:nvPr/>
          </p:nvSpPr>
          <p:spPr>
            <a:xfrm>
              <a:off x="4006687" y="1359953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Изображение выглядит как зарисовка, иллюстрация, рисунок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10448F9-8594-10F0-3FD4-BA1BAC774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316" y="1437331"/>
              <a:ext cx="1655537" cy="1707273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A911FBF-AED7-6060-B504-457F6968A259}"/>
              </a:ext>
            </a:extLst>
          </p:cNvPr>
          <p:cNvGrpSpPr/>
          <p:nvPr/>
        </p:nvGrpSpPr>
        <p:grpSpPr>
          <a:xfrm>
            <a:off x="3917786" y="3510332"/>
            <a:ext cx="1927039" cy="1862030"/>
            <a:chOff x="4006686" y="3510332"/>
            <a:chExt cx="1927039" cy="1862030"/>
          </a:xfrm>
        </p:grpSpPr>
        <p:sp>
          <p:nvSpPr>
            <p:cNvPr id="25" name="Овал 24"/>
            <p:cNvSpPr/>
            <p:nvPr/>
          </p:nvSpPr>
          <p:spPr>
            <a:xfrm>
              <a:off x="4006686" y="3510332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973A3780-CE24-4A5B-E9A1-6DB0E1B4D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869" y="3813095"/>
              <a:ext cx="1403336" cy="1365169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1F2BE5E-E578-F106-1D6B-A2DB4EA356FC}"/>
              </a:ext>
            </a:extLst>
          </p:cNvPr>
          <p:cNvGrpSpPr/>
          <p:nvPr/>
        </p:nvGrpSpPr>
        <p:grpSpPr>
          <a:xfrm>
            <a:off x="10199979" y="3528291"/>
            <a:ext cx="1927039" cy="1862030"/>
            <a:chOff x="10288879" y="3528291"/>
            <a:chExt cx="1927039" cy="1862030"/>
          </a:xfrm>
        </p:grpSpPr>
        <p:sp>
          <p:nvSpPr>
            <p:cNvPr id="37" name="Овал 36"/>
            <p:cNvSpPr/>
            <p:nvPr/>
          </p:nvSpPr>
          <p:spPr>
            <a:xfrm>
              <a:off x="10288879" y="3528291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 descr="Изображение выглядит как свинья, Свиньи, домашняя свинья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CBC4B8AE-09ED-4F16-41FD-EBB0F66CD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457" y="3787494"/>
              <a:ext cx="1473483" cy="147348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72A2C66-0250-0668-1874-6A8CEE4B0573}"/>
              </a:ext>
            </a:extLst>
          </p:cNvPr>
          <p:cNvGrpSpPr/>
          <p:nvPr/>
        </p:nvGrpSpPr>
        <p:grpSpPr>
          <a:xfrm>
            <a:off x="8139840" y="3528291"/>
            <a:ext cx="1927039" cy="1862030"/>
            <a:chOff x="8228740" y="3528291"/>
            <a:chExt cx="1927039" cy="1862030"/>
          </a:xfrm>
        </p:grpSpPr>
        <p:sp>
          <p:nvSpPr>
            <p:cNvPr id="33" name="Овал 32"/>
            <p:cNvSpPr/>
            <p:nvPr/>
          </p:nvSpPr>
          <p:spPr>
            <a:xfrm>
              <a:off x="8228740" y="3528291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Изображение выглядит как млекопитающее, Большие кошки, гепард, кот&#10;&#10;Автоматически созданное описание">
              <a:extLst>
                <a:ext uri="{FF2B5EF4-FFF2-40B4-BE49-F238E27FC236}">
                  <a16:creationId xmlns:a16="http://schemas.microsoft.com/office/drawing/2014/main" id="{30D5E2E5-E2C7-355F-D5E0-5E1E1F9FC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7471" y="3735802"/>
              <a:ext cx="1382654" cy="138265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726C1E7-AC96-CA28-AB72-7DE054B8FFEE}"/>
              </a:ext>
            </a:extLst>
          </p:cNvPr>
          <p:cNvGrpSpPr/>
          <p:nvPr/>
        </p:nvGrpSpPr>
        <p:grpSpPr>
          <a:xfrm>
            <a:off x="6017102" y="1359953"/>
            <a:ext cx="1927039" cy="1877592"/>
            <a:chOff x="6106002" y="1359953"/>
            <a:chExt cx="1927039" cy="1877592"/>
          </a:xfrm>
        </p:grpSpPr>
        <p:sp>
          <p:nvSpPr>
            <p:cNvPr id="8" name="Овал 7"/>
            <p:cNvSpPr/>
            <p:nvPr/>
          </p:nvSpPr>
          <p:spPr>
            <a:xfrm>
              <a:off x="6106002" y="1375515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Изображение выглядит как млекопитающее, грызун, рыло, Куньи&#10;&#10;Автоматически созданное описание">
              <a:extLst>
                <a:ext uri="{FF2B5EF4-FFF2-40B4-BE49-F238E27FC236}">
                  <a16:creationId xmlns:a16="http://schemas.microsoft.com/office/drawing/2014/main" id="{BBE9DC8A-6FB5-9AAD-1097-5C3F2E3B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31055" y1="30469" x2="30762" y2="38770"/>
                          <a14:foregroundMark x1="32813" y1="30469" x2="31055" y2="37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175" y="1359953"/>
              <a:ext cx="1752133" cy="175213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6A799667-DC66-8613-E058-ED5E194208ED}"/>
              </a:ext>
            </a:extLst>
          </p:cNvPr>
          <p:cNvGrpSpPr/>
          <p:nvPr/>
        </p:nvGrpSpPr>
        <p:grpSpPr>
          <a:xfrm>
            <a:off x="8175494" y="1375515"/>
            <a:ext cx="1927039" cy="1862030"/>
            <a:chOff x="8228740" y="1375515"/>
            <a:chExt cx="1927039" cy="1862030"/>
          </a:xfrm>
        </p:grpSpPr>
        <p:sp>
          <p:nvSpPr>
            <p:cNvPr id="3" name="Овал 2"/>
            <p:cNvSpPr/>
            <p:nvPr/>
          </p:nvSpPr>
          <p:spPr>
            <a:xfrm>
              <a:off x="8228740" y="1375515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45FB7DF1-01A4-2B97-3D52-576CCE3369BC}"/>
                </a:ext>
              </a:extLst>
            </p:cNvPr>
            <p:cNvGrpSpPr/>
            <p:nvPr/>
          </p:nvGrpSpPr>
          <p:grpSpPr>
            <a:xfrm>
              <a:off x="8369741" y="1508735"/>
              <a:ext cx="1676090" cy="1676090"/>
              <a:chOff x="11623975" y="928048"/>
              <a:chExt cx="3035855" cy="3035855"/>
            </a:xfrm>
          </p:grpSpPr>
          <p:pic>
            <p:nvPicPr>
              <p:cNvPr id="47" name="Рисунок 46" descr="Изображение выглядит как мебе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4F8CCA4-8D2C-62EC-30CB-CCE0068F1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23975" y="928048"/>
                <a:ext cx="3035855" cy="3035855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одежда, зарисовка, рисунок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9B6E941-96FB-FEAC-BCA5-CB3B459E3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698"/>
              <a:stretch/>
            </p:blipFill>
            <p:spPr>
              <a:xfrm rot="21439719">
                <a:off x="12003564" y="1139973"/>
                <a:ext cx="2276677" cy="1099682"/>
              </a:xfrm>
              <a:prstGeom prst="rect">
                <a:avLst/>
              </a:prstGeom>
            </p:spPr>
          </p:pic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5E4F8A9-02F5-F8AF-E425-9EFF2A5BACF7}"/>
              </a:ext>
            </a:extLst>
          </p:cNvPr>
          <p:cNvGrpSpPr/>
          <p:nvPr/>
        </p:nvGrpSpPr>
        <p:grpSpPr>
          <a:xfrm>
            <a:off x="6034823" y="3528291"/>
            <a:ext cx="1927039" cy="1862030"/>
            <a:chOff x="6123723" y="3528291"/>
            <a:chExt cx="1927039" cy="1862030"/>
          </a:xfrm>
        </p:grpSpPr>
        <p:sp>
          <p:nvSpPr>
            <p:cNvPr id="28" name="Овал 27"/>
            <p:cNvSpPr/>
            <p:nvPr/>
          </p:nvSpPr>
          <p:spPr>
            <a:xfrm>
              <a:off x="6123723" y="3528291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Изображение выглядит как кролик, Кролики и зайцы, мультфильм, домашний кро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7E66BCF4-6258-659A-0491-10DB78C3A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83615" y="3687282"/>
              <a:ext cx="1431174" cy="1431174"/>
            </a:xfrm>
            <a:prstGeom prst="rect">
              <a:avLst/>
            </a:prstGeom>
          </p:spPr>
        </p:pic>
      </p:grpSp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566" y="2877634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43D7C4-9717-4F05-8DCE-DF228E09D9B3}"/>
</file>

<file path=customXml/itemProps2.xml><?xml version="1.0" encoding="utf-8"?>
<ds:datastoreItem xmlns:ds="http://schemas.openxmlformats.org/officeDocument/2006/customXml" ds:itemID="{94BD6447-3989-470E-991E-E3FC0987DEC4}"/>
</file>

<file path=customXml/itemProps3.xml><?xml version="1.0" encoding="utf-8"?>
<ds:datastoreItem xmlns:ds="http://schemas.openxmlformats.org/officeDocument/2006/customXml" ds:itemID="{7BB84C79-EBAD-45DE-AF91-3662FA79A71D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6</cp:revision>
  <dcterms:created xsi:type="dcterms:W3CDTF">2024-04-17T14:30:33Z</dcterms:created>
  <dcterms:modified xsi:type="dcterms:W3CDTF">2025-01-03T10:56:58Z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