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30" y="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CAAFA-C988-48AC-809B-D0C533A0AC39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93E45-287D-4A53-8584-DA037E7D01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067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3E45-287D-4A53-8584-DA037E7D018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665541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E7264-1982-47A6-BD0A-36E4782D5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C3F67A-0E4D-4EE3-A88A-08252AEB7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9C74C1F-2D71-41E4-97B3-0ABB4826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C95FF26-37FC-4804-BEC4-C97CBE06A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D72C95-EE1E-43D7-A83D-C3560AE4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092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86828-3E19-4BE7-A299-34E846CDE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1C5EFF4-70C8-42DE-A569-ADF37FDA6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F3A2A4-D641-4B64-8795-C73D2A361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46F646-3514-4232-9570-3607E6CB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4AC8CC-6107-4886-86AD-8B7F63EE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603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BDEF0B8-A6C6-4FDC-9BA1-1586BF4DA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8108C08-CDB2-4696-AC60-94D3F426B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AC609B-3904-47BC-81E8-AE924186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266F68-EA32-4F1A-9933-A81B1714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EC926B-04F3-482E-A118-CFE883CA2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584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4B5DE-824C-4DC9-8A3C-9EED2EF4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92982D-DE58-44E4-9FF4-FE76F6952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F63956-2514-42FC-AC4D-4E37CF5C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C86F30-01CC-4EE1-A827-2F26CFD8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789DBB-1943-4A6F-9811-1AB5A855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196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20CC4-0CEC-4D1E-BC86-EB2D1CEE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3EF45BA-A57B-47D1-B672-E9068D22F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8CB5269-7AB0-48C9-8AD6-B865A436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9348BA-759C-43D2-B9D9-F0F871CA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DEFF34-A7ED-4505-8C16-2E420A69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318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FEEFC-C413-4DD6-99ED-C2A89162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8175A0-B2CB-4D19-97EE-2E497F811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D00F18C-261F-4414-A7CD-CC4F9A8EA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2E25E14-1A0E-48DE-9897-652528A1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6A943E-2928-4855-AA3E-2C532A78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0998DE-DFDA-48CF-B7BB-A00E5FC2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07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B6311-985F-4B3D-8E34-F7EBF75D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28BFB6C-EBC4-4FEF-AD0B-A336EDE76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E857779-DD16-4048-B8FE-A44977DB0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5D6C93D-C9F7-460E-B10A-050A7AEFB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F5DFFB2-3887-4C0E-801B-0217D0481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A057FED-C5D7-4067-8204-9A999F6D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198486C-CE02-491E-894D-96BDAD17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3966840-6FED-4184-A433-8053CBCA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8419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70802-1E81-4140-B68B-3876EADC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75044E0-400F-49CE-8BEA-1EB9CBD8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B1E7AF-34A4-4FAA-B184-7E8967B1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6439DB5-64FC-4F3C-9513-96AFE343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17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0024FC2-15BF-43E2-B4F6-88B88B94C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5E73E0D-1573-4485-B5C9-9AC5AF1C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32D4FEB-618B-4ECD-94C1-2D24971A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245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CBE39-C02F-4151-8427-983AEDDD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228044-A26E-4B95-B9F0-0817197BC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C90872D-1A7E-4B40-860B-6D8BF0389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845FB52-6C44-4A48-93CC-5CB4A639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1C0732D-7FB7-4E7F-85B6-0BFBA4A5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48DA071-7EE1-4BA0-B690-387A1C0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405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C9030-3D0C-4DAE-9E26-36F3F60A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F749D0-62C7-4931-81EE-60863B319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DB31A2F-A1BA-4C29-B22B-BF4F920CE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F2D8AF5-2A66-4A09-AF08-C47895D5E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1D13FB-7519-4EAF-912A-D70FF887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973FF8C-015E-4F51-A634-D8693E59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8092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6E61871-4554-48F2-9397-2281EFF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4A3D600-A584-489D-94AF-EECF8B44A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C0A64-1785-414F-8546-C4F288AAE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9519D8-B445-4D27-ADE2-74DF67E3F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69173F3-8757-4A7B-B91E-9AEAED3BC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55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41BF33-6E20-4CAF-BF00-2FB0492FC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75D769F-F119-4968-AE7C-0C6236384B5C}"/>
              </a:ext>
            </a:extLst>
          </p:cNvPr>
          <p:cNvSpPr/>
          <p:nvPr/>
        </p:nvSpPr>
        <p:spPr>
          <a:xfrm>
            <a:off x="441705" y="257176"/>
            <a:ext cx="8390467" cy="643628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DFA4D9-B77F-4916-B195-172590836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71" y="2404533"/>
            <a:ext cx="3793067" cy="3911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F65AFD-51F7-4771-A33D-D1A1C8F46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2556933"/>
            <a:ext cx="4301067" cy="430106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622DBD3-3FFA-4EDF-9B27-196F60C37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9" y="2943457"/>
            <a:ext cx="3581400" cy="35814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6C16D40-856F-4628-8B45-26DE59E0D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45" y="2834663"/>
            <a:ext cx="2549770" cy="369019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91ED5E1-C581-42E5-A8B9-5A2D65974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71" y="2834663"/>
            <a:ext cx="3581400" cy="3581400"/>
          </a:xfrm>
          <a:prstGeom prst="rect">
            <a:avLst/>
          </a:prstGeom>
        </p:spPr>
      </p:pic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FD267EBB-BB8A-477B-9748-75E45463F067}"/>
              </a:ext>
            </a:extLst>
          </p:cNvPr>
          <p:cNvGrpSpPr/>
          <p:nvPr/>
        </p:nvGrpSpPr>
        <p:grpSpPr>
          <a:xfrm>
            <a:off x="1191746" y="333143"/>
            <a:ext cx="1910692" cy="1803400"/>
            <a:chOff x="741248" y="338932"/>
            <a:chExt cx="1910692" cy="18034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40EC494-8978-4403-A6C6-85DA92586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576491C-F439-4EE8-93DE-9A747195A85F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5A169-1367-46B6-BA08-3A4030303EC9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828285C-8EE8-43B4-93AD-C65E510557E8}"/>
              </a:ext>
            </a:extLst>
          </p:cNvPr>
          <p:cNvGrpSpPr/>
          <p:nvPr/>
        </p:nvGrpSpPr>
        <p:grpSpPr>
          <a:xfrm>
            <a:off x="2895577" y="330200"/>
            <a:ext cx="1910692" cy="1803400"/>
            <a:chOff x="741248" y="338932"/>
            <a:chExt cx="1910692" cy="180340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1FEBB9D-EFBA-4863-B6B0-1973F515B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ADFAB298-2B8E-4D51-94A8-82975DE10706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E1CB03-C9C1-46DB-BD09-F8CB8D79B2F1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E81296D0-0674-4657-82FF-31A4F2418917}"/>
              </a:ext>
            </a:extLst>
          </p:cNvPr>
          <p:cNvGrpSpPr/>
          <p:nvPr/>
        </p:nvGrpSpPr>
        <p:grpSpPr>
          <a:xfrm>
            <a:off x="4599408" y="343726"/>
            <a:ext cx="1910692" cy="1803400"/>
            <a:chOff x="741248" y="338932"/>
            <a:chExt cx="1910692" cy="180340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D0A26FA-D8F7-4115-9CA6-191408BC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54BBCA92-DD10-4EF0-9E3B-E5584E91059C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B28CFF2-16C9-41E0-A4C9-C8CF8C4549EA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DFD46398-4D27-4B43-AECB-6F5863B7BEB8}"/>
              </a:ext>
            </a:extLst>
          </p:cNvPr>
          <p:cNvGrpSpPr/>
          <p:nvPr/>
        </p:nvGrpSpPr>
        <p:grpSpPr>
          <a:xfrm>
            <a:off x="6303238" y="343726"/>
            <a:ext cx="1910692" cy="1803400"/>
            <a:chOff x="741248" y="338932"/>
            <a:chExt cx="1910692" cy="180340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455E323-795D-4E92-B9A9-3E4951DD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16D731C3-E529-49B3-9B18-8E71A03BCC18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6F8067-283D-4962-94AD-C2D46CCF1132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944238A-DE4C-411B-A73C-E2F8F71F7A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88" y="2880207"/>
            <a:ext cx="3466731" cy="357506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1909DFA-E56E-4752-B864-985FCBBBCB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922" y="1439008"/>
            <a:ext cx="5763591" cy="5763591"/>
          </a:xfrm>
          <a:prstGeom prst="rect">
            <a:avLst/>
          </a:prstGeom>
        </p:spPr>
      </p:pic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68E48887-DCDA-4C1D-96D2-A2DFD61322EB}"/>
              </a:ext>
            </a:extLst>
          </p:cNvPr>
          <p:cNvGrpSpPr/>
          <p:nvPr/>
        </p:nvGrpSpPr>
        <p:grpSpPr>
          <a:xfrm>
            <a:off x="5750593" y="541786"/>
            <a:ext cx="1910693" cy="2094321"/>
            <a:chOff x="3211569" y="310437"/>
            <a:chExt cx="2480156" cy="248015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5712E73-EF65-4433-91E2-ED5264460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75827">
              <a:off x="3211569" y="310437"/>
              <a:ext cx="2480156" cy="2480156"/>
            </a:xfrm>
            <a:prstGeom prst="rect">
              <a:avLst/>
            </a:prstGeom>
          </p:spPr>
        </p:pic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6E30F634-79F3-4866-88C8-ABBB53CDA1E9}"/>
                </a:ext>
              </a:extLst>
            </p:cNvPr>
            <p:cNvSpPr/>
            <p:nvPr/>
          </p:nvSpPr>
          <p:spPr>
            <a:xfrm>
              <a:off x="4379396" y="1144534"/>
              <a:ext cx="867431" cy="849023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200" b="1" dirty="0">
                  <a:solidFill>
                    <a:schemeClr val="tx1"/>
                  </a:solidFill>
                </a:rPr>
                <a:t>О</a:t>
              </a:r>
              <a:endParaRPr lang="uk-UA" sz="7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D7AA2AE-FF4E-4622-8397-5DDF96A8AF3B}"/>
              </a:ext>
            </a:extLst>
          </p:cNvPr>
          <p:cNvSpPr txBox="1"/>
          <p:nvPr/>
        </p:nvSpPr>
        <p:spPr>
          <a:xfrm>
            <a:off x="4553689" y="158894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/>
          </a:p>
        </p:txBody>
      </p:sp>
      <p:pic>
        <p:nvPicPr>
          <p:cNvPr id="71" name="532890_8919922-lq">
            <a:hlinkClick r:id="" action="ppaction://media"/>
            <a:extLst>
              <a:ext uri="{FF2B5EF4-FFF2-40B4-BE49-F238E27FC236}">
                <a16:creationId xmlns:a16="http://schemas.microsoft.com/office/drawing/2014/main" id="{0E2B5FB5-9332-4E3A-B00B-F873D8C7A7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" end="979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86044" y="540079"/>
            <a:ext cx="487363" cy="48736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6CEE3BE-394F-404F-A847-1DC4260CDE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282" y="2139487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703E6DA-ABC3-4217-8431-B8132DCDD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327" y="2208056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CDDBC74-12D1-472C-A6B0-CDF99BCF92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975" y="3477161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4F63826-26FD-4E61-903B-8B8CC654F9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3950" y="3562998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0835C71-91BD-481F-97BF-FD08B74FBA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66" y="1664720"/>
            <a:ext cx="5009956" cy="500995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61E155F-14CF-4395-B531-905CB1935B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4346" y="3346400"/>
            <a:ext cx="3178457" cy="3178457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2273385B-83C1-4915-A962-1D069A51A5EA}"/>
              </a:ext>
            </a:extLst>
          </p:cNvPr>
          <p:cNvGrpSpPr/>
          <p:nvPr/>
        </p:nvGrpSpPr>
        <p:grpSpPr>
          <a:xfrm>
            <a:off x="2468548" y="3252283"/>
            <a:ext cx="1682608" cy="1682608"/>
            <a:chOff x="2468548" y="3252283"/>
            <a:chExt cx="1682608" cy="168260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3561860-EA5E-4C36-B80A-632E2D5D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548" y="3252283"/>
              <a:ext cx="1682608" cy="1682608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1F30AE5-BA30-41F6-AA4E-91A26D4D8309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8C2B2D-1E5C-4B4E-BFE1-64A5C258F1A3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DE8BE5DE-5756-4B51-9EB6-5398FCEE72A5}"/>
              </a:ext>
            </a:extLst>
          </p:cNvPr>
          <p:cNvGrpSpPr/>
          <p:nvPr/>
        </p:nvGrpSpPr>
        <p:grpSpPr>
          <a:xfrm>
            <a:off x="2277141" y="2932633"/>
            <a:ext cx="2121535" cy="2034229"/>
            <a:chOff x="2144088" y="2781607"/>
            <a:chExt cx="2121535" cy="203422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3D21E92-2BFC-435C-B7ED-F9C20584C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4088" y="2781607"/>
              <a:ext cx="2121535" cy="2034229"/>
            </a:xfrm>
            <a:prstGeom prst="rect">
              <a:avLst/>
            </a:prstGeom>
          </p:spPr>
        </p:pic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E4E39D49-D8A2-4530-B3F2-D578BE4E2BBF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C5ABD2-2163-4E8E-9422-510135BACA90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17D58E88-A70D-4B5B-852A-776D0C5C8E79}"/>
              </a:ext>
            </a:extLst>
          </p:cNvPr>
          <p:cNvGrpSpPr/>
          <p:nvPr/>
        </p:nvGrpSpPr>
        <p:grpSpPr>
          <a:xfrm>
            <a:off x="2572359" y="3197479"/>
            <a:ext cx="1686835" cy="1686835"/>
            <a:chOff x="2503039" y="3170508"/>
            <a:chExt cx="1686835" cy="1686835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8DCBD0E-7FE9-443D-B847-3C97E8AF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A5B2C34-1CE0-4660-9948-019B02018A18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23192C9-67DE-4B1A-A093-F2DBED80A8F8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20F2E48D-B03D-4247-8CE4-3EE3562CC94D}"/>
              </a:ext>
            </a:extLst>
          </p:cNvPr>
          <p:cNvGrpSpPr/>
          <p:nvPr/>
        </p:nvGrpSpPr>
        <p:grpSpPr>
          <a:xfrm>
            <a:off x="2773890" y="3187810"/>
            <a:ext cx="1368083" cy="1395372"/>
            <a:chOff x="2503039" y="3170508"/>
            <a:chExt cx="1686835" cy="1686835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499DCDD-0714-4F25-A703-DCA6A960A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6358EA5C-70EB-4085-BDC7-D76A44F43811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47CC23-FABA-4ACB-8317-2EF3DFD7301D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56011F-0DAB-4F95-936D-B1B9DC4089E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08" y="2726436"/>
            <a:ext cx="3707626" cy="370762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7ADAF1-377A-44C2-9F28-6BAB3F616DA4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3" y="729673"/>
            <a:ext cx="5734756" cy="4301067"/>
          </a:xfrm>
          <a:prstGeom prst="rect">
            <a:avLst/>
          </a:prstGeom>
        </p:spPr>
      </p:pic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9C303279-59AB-4889-8E1B-0661B42095E7}"/>
              </a:ext>
            </a:extLst>
          </p:cNvPr>
          <p:cNvGrpSpPr/>
          <p:nvPr/>
        </p:nvGrpSpPr>
        <p:grpSpPr>
          <a:xfrm>
            <a:off x="371238" y="695322"/>
            <a:ext cx="2819724" cy="2066972"/>
            <a:chOff x="249492" y="-331991"/>
            <a:chExt cx="2819724" cy="2066972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F8BB6E70-068F-4C99-AF68-0985771F1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1" b="51943"/>
            <a:stretch/>
          </p:blipFill>
          <p:spPr>
            <a:xfrm>
              <a:off x="249492" y="-331991"/>
              <a:ext cx="2819724" cy="2066972"/>
            </a:xfrm>
            <a:prstGeom prst="rect">
              <a:avLst/>
            </a:prstGeom>
          </p:spPr>
        </p:pic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FF0F002A-E4BC-467D-8857-BE283C1AF839}"/>
                </a:ext>
              </a:extLst>
            </p:cNvPr>
            <p:cNvSpPr/>
            <p:nvPr/>
          </p:nvSpPr>
          <p:spPr>
            <a:xfrm>
              <a:off x="1792726" y="783760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49543D-47EB-4786-9BD8-3BFF6D931F76}"/>
              </a:ext>
            </a:extLst>
          </p:cNvPr>
          <p:cNvSpPr txBox="1"/>
          <p:nvPr/>
        </p:nvSpPr>
        <p:spPr>
          <a:xfrm>
            <a:off x="2108005" y="1208861"/>
            <a:ext cx="6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C9EE0E3D-58F6-4258-A27E-234A742ADBC5}"/>
              </a:ext>
            </a:extLst>
          </p:cNvPr>
          <p:cNvGrpSpPr/>
          <p:nvPr/>
        </p:nvGrpSpPr>
        <p:grpSpPr>
          <a:xfrm>
            <a:off x="3190291" y="682169"/>
            <a:ext cx="2832040" cy="2066972"/>
            <a:chOff x="5868621" y="-30282"/>
            <a:chExt cx="2832040" cy="2066972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30DCD2A7-80B4-4CEC-91A4-7FAA54D58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r="1396" b="51943"/>
            <a:stretch/>
          </p:blipFill>
          <p:spPr>
            <a:xfrm>
              <a:off x="5868621" y="-30282"/>
              <a:ext cx="2832040" cy="2066972"/>
            </a:xfrm>
            <a:prstGeom prst="rect">
              <a:avLst/>
            </a:prstGeom>
          </p:spPr>
        </p:pic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03431F1F-3AF3-4D92-8AF2-382FF4126AA1}"/>
                </a:ext>
              </a:extLst>
            </p:cNvPr>
            <p:cNvSpPr/>
            <p:nvPr/>
          </p:nvSpPr>
          <p:spPr>
            <a:xfrm>
              <a:off x="6213550" y="10232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09A7EE15-B167-4594-9A35-8769478CA4A9}"/>
              </a:ext>
            </a:extLst>
          </p:cNvPr>
          <p:cNvGrpSpPr/>
          <p:nvPr/>
        </p:nvGrpSpPr>
        <p:grpSpPr>
          <a:xfrm>
            <a:off x="270117" y="2751786"/>
            <a:ext cx="2893038" cy="2209015"/>
            <a:chOff x="176446" y="5096502"/>
            <a:chExt cx="2893038" cy="2209015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B7FF125-9CF7-4E9A-9FC8-5D9A30B28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03" t="47817" r="51256" b="824"/>
            <a:stretch/>
          </p:blipFill>
          <p:spPr>
            <a:xfrm>
              <a:off x="176446" y="5096502"/>
              <a:ext cx="2893038" cy="2209015"/>
            </a:xfrm>
            <a:prstGeom prst="rect">
              <a:avLst/>
            </a:prstGeom>
          </p:spPr>
        </p:pic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E2AB5BB1-FEDF-47B1-929A-0A303E96A440}"/>
                </a:ext>
              </a:extLst>
            </p:cNvPr>
            <p:cNvSpPr/>
            <p:nvPr/>
          </p:nvSpPr>
          <p:spPr>
            <a:xfrm>
              <a:off x="1765871" y="52227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ADC9540D-0A64-4F58-BD95-CC7106CAD8C1}"/>
              </a:ext>
            </a:extLst>
          </p:cNvPr>
          <p:cNvGrpSpPr/>
          <p:nvPr/>
        </p:nvGrpSpPr>
        <p:grpSpPr>
          <a:xfrm>
            <a:off x="3143173" y="2757488"/>
            <a:ext cx="2832040" cy="2209015"/>
            <a:chOff x="4278563" y="4967705"/>
            <a:chExt cx="2832040" cy="2209015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F475228-0D0E-4821-95F6-C17092439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t="47817" r="1396" b="824"/>
            <a:stretch/>
          </p:blipFill>
          <p:spPr>
            <a:xfrm>
              <a:off x="4278563" y="4967705"/>
              <a:ext cx="2832040" cy="2209015"/>
            </a:xfrm>
            <a:prstGeom prst="rect">
              <a:avLst/>
            </a:prstGeom>
          </p:spPr>
        </p:pic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09E75296-E37B-45E8-B27C-D8A1AC4C5554}"/>
                </a:ext>
              </a:extLst>
            </p:cNvPr>
            <p:cNvSpPr/>
            <p:nvPr/>
          </p:nvSpPr>
          <p:spPr>
            <a:xfrm>
              <a:off x="4687703" y="5127048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6B739F2-C260-49C6-B009-E2695E5CF85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80" y="1330918"/>
            <a:ext cx="4338873" cy="441667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81C5B0A-95A2-42B3-97E7-C9D5007C44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0" y="3136147"/>
            <a:ext cx="3178458" cy="31784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F2AF4B0-8FE4-4362-ABD9-5C4DDE2A3A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91" y="2439271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89C8BFD-3B2F-41EE-B701-A6C54AB9C1E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82" y="735124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BB154BA-B983-4D57-8F88-8C3564DDDFC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1953">
            <a:off x="4230535" y="4154882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C203DE0-F798-4D8D-B343-3846AC91DA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798">
            <a:off x="4352974" y="661295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0" name="Пляма: 8 точок 89">
            <a:extLst>
              <a:ext uri="{FF2B5EF4-FFF2-40B4-BE49-F238E27FC236}">
                <a16:creationId xmlns:a16="http://schemas.microsoft.com/office/drawing/2014/main" id="{0304C0AD-2DF6-40A8-8852-BA62DB3927D0}"/>
              </a:ext>
            </a:extLst>
          </p:cNvPr>
          <p:cNvSpPr/>
          <p:nvPr/>
        </p:nvSpPr>
        <p:spPr>
          <a:xfrm>
            <a:off x="3102438" y="3322551"/>
            <a:ext cx="1183292" cy="1177186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Э</a:t>
            </a:r>
            <a:endParaRPr lang="uk-UA" sz="4400" b="1" dirty="0">
              <a:solidFill>
                <a:schemeClr val="tx1"/>
              </a:solidFill>
            </a:endParaRPr>
          </a:p>
        </p:txBody>
      </p:sp>
      <p:pic>
        <p:nvPicPr>
          <p:cNvPr id="423" name="Picture 422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894861" y="3197479"/>
            <a:ext cx="311467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5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8 0.01667 L 0.01498 0.01667 C 0.01992 0.04028 0.02344 0.05764 0.03099 0.08334 C 0.03516 0.09722 0.03972 0.11088 0.04531 0.12292 C 0.05365 0.14097 0.0638 0.1507 0.07565 0.15949 C 0.0931 0.17222 0.09584 0.17199 0.11315 0.17847 C 0.11823 0.1838 0.1237 0.18797 0.12839 0.19445 C 0.1319 0.19908 0.13451 0.20579 0.13724 0.21181 C 0.13985 0.21736 0.14232 0.22315 0.1444 0.22917 C 0.14987 0.24422 0.15339 0.25787 0.15781 0.27361 C 0.15847 0.27894 0.15912 0.28426 0.15964 0.28959 C 0.16003 0.29422 0.16003 0.29908 0.16055 0.30394 C 0.16107 0.30857 0.16315 0.31968 0.16406 0.32454 C 0.16432 0.32871 0.16576 0.35116 0.16589 0.35463 C 0.16602 0.36111 0.16589 0.36736 0.16589 0.37385 " pathEditMode="relative" ptsTypes="AAAAAAAAAAAAA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6.25E-7 0.00023 C 0.00143 0.02847 0.00247 0.0493 0.00469 0.08032 C 0.00599 0.09699 0.00742 0.11342 0.00898 0.12801 C 0.01159 0.14976 0.01458 0.16157 0.0181 0.17222 C 0.02344 0.1875 0.02422 0.18726 0.02943 0.19514 C 0.03099 0.20139 0.03255 0.20648 0.03398 0.21435 C 0.03503 0.2199 0.03581 0.22801 0.03659 0.23518 C 0.03737 0.24189 0.03815 0.24884 0.0388 0.25625 C 0.04049 0.2743 0.04154 0.29074 0.04284 0.30972 C 0.04297 0.3162 0.04323 0.32268 0.04336 0.32893 C 0.04349 0.33472 0.04349 0.34051 0.04362 0.34629 C 0.04375 0.35185 0.0444 0.36527 0.04466 0.37129 C 0.04479 0.37615 0.04518 0.40324 0.04531 0.4074 C 0.04531 0.41527 0.04531 0.42291 0.04531 0.43078 " pathEditMode="relative" rAng="0" ptsTypes="AAAAAAAAAAAAAAA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1.04167E-6 -2.96296E-6 C -0.003 0.02824 -0.00521 0.04908 -0.00977 0.07986 C -0.0125 0.09653 -0.0155 0.11297 -0.01875 0.12755 C -0.02422 0.14908 -0.03047 0.16088 -0.03776 0.17153 C -0.04883 0.18681 -0.05052 0.18658 -0.06133 0.19445 C -0.06458 0.2007 -0.06784 0.20579 -0.07083 0.21366 C -0.07305 0.21898 -0.07461 0.22709 -0.0763 0.23426 C -0.07787 0.24098 -0.07956 0.24792 -0.08086 0.25533 C -0.08438 0.27338 -0.08659 0.28959 -0.08932 0.30857 C -0.08958 0.31505 -0.09011 0.32153 -0.09037 0.32778 C -0.09063 0.33357 -0.09063 0.33935 -0.09089 0.34514 C -0.09115 0.3507 -0.09258 0.36389 -0.0931 0.36991 C -0.09336 0.37477 -0.09414 0.40185 -0.0944 0.40602 C -0.0944 0.41389 -0.0944 0.42153 -0.0944 0.4294 " pathEditMode="relative" rAng="0" ptsTypes="AAAAAAAAAAAAAAA">
                                      <p:cBhvr>
                                        <p:cTn id="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2.5E-6 0.00023 C -0.00742 0.03102 -0.01302 0.05394 -0.02422 0.08797 C -0.03099 0.10625 -0.03841 0.12431 -0.04648 0.14051 C -0.06002 0.16412 -0.07552 0.17732 -0.09362 0.18889 C -0.12096 0.20579 -0.12526 0.20556 -0.15195 0.21435 C -0.16002 0.22107 -0.1681 0.22685 -0.17552 0.23542 C -0.18099 0.24121 -0.18489 0.25023 -0.18906 0.2581 C -0.19297 0.26551 -0.19713 0.27315 -0.20039 0.28125 C -0.20911 0.30116 -0.21458 0.31922 -0.22135 0.34005 C -0.222 0.34723 -0.2233 0.3544 -0.22396 0.36135 C -0.22461 0.3676 -0.22461 0.37408 -0.22526 0.38033 C -0.22591 0.38658 -0.22942 0.40116 -0.23073 0.40764 C -0.23138 0.41297 -0.23333 0.44283 -0.23385 0.44746 C -0.23385 0.45625 -0.23385 0.46459 -0.23385 0.47338 " pathEditMode="relative" rAng="0" ptsTypes="AAAAAAAAAAAAAAA">
                                      <p:cBhvr>
                                        <p:cTn id="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385 -0.0550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412 -0.05208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4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-2.70833E-6 -7.58942E-18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8685 -0.18171 C 0.10495 -0.22245 0.13217 -0.24421 0.16081 -0.24421 C 0.19323 -0.24421 0.21928 -0.22245 0.23737 -0.18171 L 0.32448 -4.81481E-6 " pathEditMode="relative" rAng="0" ptsTypes="AAAAA">
                                      <p:cBhvr>
                                        <p:cTn id="2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8685 -0.18172 C 0.10495 -0.22246 0.13216 -0.24422 0.16081 -0.24422 C 0.19323 -0.24422 0.21927 -0.22246 0.23737 -0.18172 L 0.32448 4.07407E-6 " pathEditMode="relative" rAng="0" ptsTypes="AAAAA">
                                      <p:cBhvr>
                                        <p:cTn id="2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08685 -0.18148 C 0.10495 -0.22245 0.13216 -0.24421 0.16081 -0.24421 C 0.19323 -0.24421 0.21927 -0.22245 0.23737 -0.18148 L 0.32448 -3.7037E-7 " pathEditMode="relative" rAng="0" ptsTypes="AAAAA">
                                      <p:cBhvr>
                                        <p:cTn id="2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08685 -0.18149 C 0.10495 -0.22246 0.13217 -0.24422 0.16081 -0.24422 C 0.19323 -0.24422 0.21927 -0.22246 0.23737 -0.18149 L 0.32448 4.81481E-6 " pathEditMode="relative" rAng="0" ptsTypes="AAAAA">
                                      <p:cBhvr>
                                        <p:cTn id="25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0" grpId="4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914141-CEA1-4E98-953F-8ACFBB4EA70D}"/>
</file>

<file path=customXml/itemProps2.xml><?xml version="1.0" encoding="utf-8"?>
<ds:datastoreItem xmlns:ds="http://schemas.openxmlformats.org/officeDocument/2006/customXml" ds:itemID="{7B084AE9-D000-4EC8-93A7-CE9AC5FE2B2D}"/>
</file>

<file path=customXml/itemProps3.xml><?xml version="1.0" encoding="utf-8"?>
<ds:datastoreItem xmlns:ds="http://schemas.openxmlformats.org/officeDocument/2006/customXml" ds:itemID="{C19921B7-5957-40A8-9C1F-02C3F4749874}"/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15</Words>
  <Application>Microsoft Office PowerPoint</Application>
  <PresentationFormat>Широкий екран</PresentationFormat>
  <Paragraphs>15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19</cp:revision>
  <dcterms:created xsi:type="dcterms:W3CDTF">2024-12-17T10:21:54Z</dcterms:created>
  <dcterms:modified xsi:type="dcterms:W3CDTF">2024-12-17T18:22:05Z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