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3916D9-732C-1DED-5B5A-CB244B3F7E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1026CFA-5144-4374-E477-A073D720F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879FDF9-67F5-EDDB-3418-DDC76B0CE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DC667A-3580-2C08-2EBC-D315D67CD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DD60CF-E46B-6071-826C-F127153D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24646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BF0A8B-FC92-35BC-BD0E-92C96D099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823E5DA-C80C-5D36-AEA2-38153E913D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FEEA90-62EE-34B9-9FB4-67A261644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84B19-6903-2538-61FB-0DAC2C22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66467-3DA2-CF09-1B4F-604685488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55366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61EE658-4B83-C484-4D54-FA89E2CB3F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07755-DB46-9495-5072-E052395F95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EB643E-EAC8-0485-3A2D-EED510E8A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A2C41-492E-0B7F-5C07-0BBEF824B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337339-52E3-481F-CFB0-0688FC8CE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63121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EF540E-DE93-6534-25EC-B3092F537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E602B5-CFEA-C36E-3CC7-3B34B95F3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18170-08C4-1E53-E571-FED0ED6BE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2103E5-2DDE-D3CE-20CD-EA1D1B56AA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D40688-6296-609D-4FAA-5A3814DE4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59946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23479D-6B82-BE7A-AD49-BB1338924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65AC18-6C4B-68A7-B3FA-1B9F117AD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307F2-210C-1377-CBD6-E85278A3C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BD324A-DBD9-7ADB-8B25-084297A55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4917D7-C93A-AE9E-0EDF-7537420A1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93463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43EB1-2579-B5E2-59CE-5AD2417B2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89D56-A790-C15A-7363-7125B4109A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867926B-0315-7120-84AB-14E56D5B1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5A89F40-3041-416B-A28C-27D652F2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C081FD-3803-B599-129D-93E4BEC5D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AC08C1-29FB-5E52-8662-8927E9C28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77488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AD190-B2AF-824B-C5E4-B6A3A18C9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FD38F8-5EAC-72CC-1683-E6F75DE94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12B8D3D-11FA-FE95-6E58-9ADC184C7E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F6DA0BD-54F6-06C3-027C-610A504253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861B41-F8BB-9066-7A54-9ED4A64D22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203DAF1-16B9-881B-9777-CA5B7DF6D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474808C-241D-BBBF-826A-510EEA2C5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2BEA022-EC6A-1283-3AF7-D52866531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7808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9D79B0-1C86-E8B8-AD48-C576D5D5F1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19CCC85-4A47-DB38-6C22-081DF0D8F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94894EA-F080-D309-52A4-CEFB1094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0C77FA-3687-6969-FD8C-47F844E70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71587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B030AF-FF88-7C14-34F2-6F6C4FA1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A45E1C3-1E90-1117-B519-15B115521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30048FD-52F6-CB2C-A394-7B66CF4EC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036757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74693C-9527-72E7-9DC4-878693EAA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9F2362-0918-C420-C737-50E426CD68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F51DDC-BC3C-1F14-5F96-953316D88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520B6C-BFBF-4ECB-AA9D-FE0391B2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C93F5D-DF51-F7E8-F02C-FE08BA150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2C246C-6243-012A-0C21-A73077ECE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0161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1FE9-F13B-851B-4CCA-F05753C3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C9472A6-A338-C757-E540-FB994E0BB8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DF60E5F-40E4-9762-AD67-8CAE33860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12086A-62A1-5EF2-C646-7CE6AC1B2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B1F5917-F213-F939-D28C-BDDEABEFF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B8BFAD-3439-FAC6-CE7C-CBF6FF7CF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271037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94ABA2-5C43-4045-B0F1-20C61B2DE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FBEA5C-5411-9F58-0E36-1ADE3E1C3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77BEC9-3AE9-FF3F-9E11-425CE4557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A8E75-BB74-41BA-AE9F-8AE16E3DBE28}" type="datetimeFigureOut">
              <a:rPr lang="LID4096" smtClean="0"/>
              <a:t>05/11/2025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A0CA16-9BF3-D6AF-9156-799746A150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AE9983-8CD4-87FC-001A-3D7CFB770A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9944C-7C14-43CE-9E3C-9E1276B5CC34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283371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microsoft.com/office/2007/relationships/hdphoto" Target="../media/hdphoto1.wdp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microsoft.com/office/2007/relationships/hdphoto" Target="../media/hdphoto3.wdp"/><Relationship Id="rId12" Type="http://schemas.openxmlformats.org/officeDocument/2006/relationships/image" Target="../media/image7.png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openxmlformats.org/officeDocument/2006/relationships/image" Target="../media/image10.png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FAB99D8-51C0-6570-917F-8E4DD543A0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915F5DF-3D32-94CA-0996-2027D34E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0232" y="66582"/>
            <a:ext cx="774669" cy="72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B2D332C-60A8-8025-73D5-5F3180DB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667" b="86197" l="10000" r="90000">
                        <a14:foregroundMark x1="45130" y1="7944" x2="41826" y2="7944"/>
                        <a14:foregroundMark x1="49478" y1="10129" x2="51826" y2="39325"/>
                        <a14:foregroundMark x1="48957" y1="31380" x2="51391" y2="47567"/>
                        <a14:foregroundMark x1="25782" y1="86117" x2="28957" y2="85899"/>
                        <a14:foregroundMark x1="26879" y1="6423" x2="32609" y2="6356"/>
                        <a14:foregroundMark x1="30522" y1="6356" x2="42783" y2="6852"/>
                        <a14:foregroundMark x1="36435" y1="6455" x2="41652" y2="6455"/>
                        <a14:foregroundMark x1="36696" y1="5958" x2="41826" y2="6157"/>
                        <a14:foregroundMark x1="18977" y1="5228" x2="15739" y2="5065"/>
                        <a14:foregroundMark x1="29565" y1="5760" x2="29225" y2="5743"/>
                        <a14:foregroundMark x1="63753" y1="5472" x2="65185" y2="5374"/>
                        <a14:foregroundMark x1="56609" y1="5958" x2="60653" y2="5683"/>
                        <a14:foregroundMark x1="69826" y1="6256" x2="69304" y2="6256"/>
                        <a14:foregroundMark x1="27304" y1="5859" x2="27304" y2="5859"/>
                        <a14:foregroundMark x1="25130" y1="5859" x2="26696" y2="5859"/>
                        <a14:foregroundMark x1="26522" y1="5859" x2="26087" y2="5859"/>
                        <a14:foregroundMark x1="25913" y1="5859" x2="24957" y2="5859"/>
                        <a14:foregroundMark x1="27304" y1="5859" x2="25304" y2="5859"/>
                        <a14:foregroundMark x1="48957" y1="6058" x2="52348" y2="6058"/>
                        <a14:backgroundMark x1="20696" y1="5760" x2="24783" y2="3972"/>
                        <a14:backgroundMark x1="27478" y1="4667" x2="29739" y2="4866"/>
                        <a14:backgroundMark x1="68843" y1="4492" x2="71217" y2="4667"/>
                        <a14:backgroundMark x1="65826" y1="4270" x2="68299" y2="4452"/>
                        <a14:backgroundMark x1="76783" y1="4270" x2="77304" y2="3972"/>
                        <a14:backgroundMark x1="75826" y1="3774" x2="70609" y2="4171"/>
                        <a14:backgroundMark x1="63304" y1="4667" x2="60087" y2="4667"/>
                        <a14:backgroundMark x1="73913" y1="89672" x2="66609" y2="88083"/>
                        <a14:backgroundMark x1="29391" y1="88282" x2="27217" y2="88282"/>
                        <a14:backgroundMark x1="23217" y1="10129" x2="23826" y2="3674"/>
                        <a14:backgroundMark x1="21304" y1="9335" x2="22435" y2="99"/>
                        <a14:backgroundMark x1="21739" y1="7349" x2="23043" y2="2483"/>
                        <a14:backgroundMark x1="22696" y1="9037" x2="23478" y2="4965"/>
                        <a14:backgroundMark x1="22696" y1="9335" x2="22696" y2="2483"/>
                        <a14:backgroundMark x1="22087" y1="6058" x2="19043" y2="5362"/>
                        <a14:backgroundMark x1="23391" y1="5362" x2="24780" y2="5542"/>
                        <a14:backgroundMark x1="75391" y1="10626" x2="75391" y2="2483"/>
                        <a14:backgroundMark x1="74435" y1="11321" x2="74087" y2="3873"/>
                        <a14:backgroundMark x1="74783" y1="87984" x2="74261" y2="84012"/>
                        <a14:backgroundMark x1="73826" y1="84409" x2="74261" y2="86892"/>
                        <a14:backgroundMark x1="23739" y1="84409" x2="23739" y2="87786"/>
                        <a14:backgroundMark x1="23739" y1="84211" x2="23913" y2="87686"/>
                        <a14:backgroundMark x1="23391" y1="84707" x2="24000" y2="86693"/>
                        <a14:backgroundMark x1="23739" y1="85303" x2="23739" y2="87786"/>
                      </a14:backgroundRemoval>
                    </a14:imgEffect>
                  </a14:imgLayer>
                </a14:imgProps>
              </a:ext>
            </a:extLst>
          </a:blip>
          <a:srcRect l="25305" r="27074" b="4459"/>
          <a:stretch/>
        </p:blipFill>
        <p:spPr>
          <a:xfrm>
            <a:off x="1982628" y="724691"/>
            <a:ext cx="3338695" cy="5865442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F27BBD1-F739-4AF6-0C19-7FFE9FE4BF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C58BDC3-6EFF-633E-2F32-69DB2D8796D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212" y="2704944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32C85B-ABB0-FD47-8DD0-25BBC33CF1B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321" y="3056374"/>
            <a:ext cx="3054814" cy="30548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675A1AF-C037-E16F-7148-0A11F403A71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1C27B9F-01B3-ACCF-CA39-B7CDBF774D93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C0B989-1191-FFF3-1ED0-7B2C95944B0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2769078"/>
            <a:ext cx="3338695" cy="3364231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120F712-EC11-3078-CE9E-CBAB9DA163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E786F6C-DACA-9397-10DE-5018A0D04AC5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7F6B40B-D701-ECA9-32E8-8F9B7FB396D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4219" y="3043646"/>
            <a:ext cx="3076895" cy="307689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CD50D4C-3F92-E58D-73B9-C62CC4C6284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176" b="87891" l="9961" r="89844">
                        <a14:foregroundMark x1="19922" y1="8496" x2="16016" y2="6445"/>
                        <a14:foregroundMark x1="12305" y1="6445" x2="12305" y2="6445"/>
                        <a14:foregroundMark x1="87207" y1="6152" x2="85449" y2="5371"/>
                        <a14:foregroundMark x1="87500" y1="7227" x2="87500" y2="8301"/>
                        <a14:foregroundMark x1="85742" y1="45703" x2="84277" y2="48633"/>
                        <a14:foregroundMark x1="67480" y1="84277" x2="52344" y2="83594"/>
                        <a14:foregroundMark x1="12500" y1="87207" x2="13574" y2="87402"/>
                        <a14:foregroundMark x1="84473" y1="87207" x2="85254" y2="87598"/>
                        <a14:foregroundMark x1="87988" y1="86426" x2="87695" y2="83789"/>
                        <a14:foregroundMark x1="87891" y1="69238" x2="87988" y2="73438"/>
                        <a14:foregroundMark x1="13086" y1="87891" x2="13770" y2="87598"/>
                        <a14:backgroundMark x1="72168" y1="6836" x2="63184" y2="4883"/>
                        <a14:backgroundMark x1="32617" y1="6836" x2="26660" y2="6445"/>
                        <a14:backgroundMark x1="24609" y1="88965" x2="26074" y2="88477"/>
                        <a14:backgroundMark x1="28320" y1="88086" x2="28809" y2="88086"/>
                        <a14:backgroundMark x1="29102" y1="87695" x2="26172" y2="87891"/>
                        <a14:backgroundMark x1="68164" y1="88867" x2="72559" y2="87695"/>
                        <a14:backgroundMark x1="41016" y1="6445" x2="44922" y2="6738"/>
                        <a14:backgroundMark x1="61328" y1="6836" x2="65234" y2="70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912"/>
          <a:stretch/>
        </p:blipFill>
        <p:spPr>
          <a:xfrm>
            <a:off x="198439" y="456824"/>
            <a:ext cx="6907071" cy="601088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9FA7C57-B8ED-7ADA-381A-6CC259263B6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469" b="95898" l="8008" r="96777">
                        <a14:foregroundMark x1="52930" y1="6250" x2="52930" y2="5566"/>
                        <a14:foregroundMark x1="24512" y1="28223" x2="27930" y2="25684"/>
                        <a14:foregroundMark x1="8691" y1="43652" x2="8008" y2="44336"/>
                        <a14:foregroundMark x1="60156" y1="95215" x2="58594" y2="95996"/>
                        <a14:foregroundMark x1="95020" y1="76367" x2="96777" y2="74902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67" y="2375209"/>
            <a:ext cx="1448111" cy="1448111"/>
          </a:xfrm>
          <a:prstGeom prst="rect">
            <a:avLst/>
          </a:prstGeom>
          <a:effectLst>
            <a:glow rad="25400">
              <a:schemeClr val="accent4">
                <a:lumMod val="5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71D4A01B-EAE9-476D-27E1-343A05931C0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97059" y="3056414"/>
            <a:ext cx="3076895" cy="3076895"/>
          </a:xfrm>
          <a:prstGeom prst="rect">
            <a:avLst/>
          </a:prstGeom>
        </p:spPr>
      </p:pic>
      <p:pic>
        <p:nvPicPr>
          <p:cNvPr id="26" name="подарок Рисунок 21">
            <a:extLst>
              <a:ext uri="{FF2B5EF4-FFF2-40B4-BE49-F238E27FC236}">
                <a16:creationId xmlns:a16="http://schemas.microsoft.com/office/drawing/2014/main" id="{749B749D-6A2D-D9F9-209A-CA35EE51477A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64829" y="5690972"/>
            <a:ext cx="774669" cy="837948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D707C57-7F73-02C1-9D09-8A9352CBB2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5066" y="1013573"/>
            <a:ext cx="5213816" cy="5340982"/>
          </a:xfrm>
          <a:prstGeom prst="rect">
            <a:avLst/>
          </a:prstGeom>
        </p:spPr>
      </p:pic>
      <p:pic>
        <p:nvPicPr>
          <p:cNvPr id="140" name="Picture 13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870679" y="2375209"/>
            <a:ext cx="2647950" cy="4086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9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17ABB85-D905-4B3E-B55E-E0A820420ED5}"/>
</file>

<file path=customXml/itemProps2.xml><?xml version="1.0" encoding="utf-8"?>
<ds:datastoreItem xmlns:ds="http://schemas.openxmlformats.org/officeDocument/2006/customXml" ds:itemID="{75E987CA-9448-46FD-B66A-1EDCB40AA9BC}"/>
</file>

<file path=customXml/itemProps3.xml><?xml version="1.0" encoding="utf-8"?>
<ds:datastoreItem xmlns:ds="http://schemas.openxmlformats.org/officeDocument/2006/customXml" ds:itemID="{661FDFB9-16E4-468A-9F1C-D460768BF38B}"/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Анастасия Баранник</cp:lastModifiedBy>
  <cp:revision>5</cp:revision>
  <dcterms:created xsi:type="dcterms:W3CDTF">2025-05-04T18:11:31Z</dcterms:created>
  <dcterms:modified xsi:type="dcterms:W3CDTF">2025-05-11T18:33:11Z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