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audio" Target="../media/audio2.wav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1.xml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3115945"/>
            <a:ext cx="1647825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33</cp:revision>
  <dcterms:created xsi:type="dcterms:W3CDTF">2024-06-19T15:00:00Z</dcterms:created>
  <dcterms:modified xsi:type="dcterms:W3CDTF">2024-06-19T15:00:25Z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