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0106E0-0044-45BE-BFB5-C73C1A9BFB83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69B4-5352-457E-AE92-09E0DF2CC3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9A6AC-4574-46D9-A7F5-9E7BFD2F68FA}" type="datetimeFigureOut">
              <a:rPr lang="ru-RU" smtClean="0"/>
              <a:t>29.10.2024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8EDDD-17D2-4A29-8473-5FDEB15D0C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31742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234176" y="322280"/>
            <a:ext cx="3724087" cy="28332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804" y="537073"/>
            <a:ext cx="2508391" cy="250022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6" b="100000" l="15170" r="880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6505" y="5025755"/>
            <a:ext cx="842990" cy="1475654"/>
          </a:xfrm>
          <a:prstGeom prst="rect">
            <a:avLst/>
          </a:prstGeom>
          <a:effectLst>
            <a:glow rad="101600">
              <a:schemeClr val="accent5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9822" y="773921"/>
            <a:ext cx="1812353" cy="2038898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417" b="99552" l="0" r="95397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643659">
            <a:off x="1132689" y="4016299"/>
            <a:ext cx="1403244" cy="1309303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  <a:innerShdw blurRad="63500" dist="50800" dir="2700000">
              <a:prstClr val="black">
                <a:alpha val="50000"/>
              </a:prstClr>
            </a:innerShd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693" y="552708"/>
            <a:ext cx="2856609" cy="2372437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091" b="97902" l="3516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00682" y="4741525"/>
            <a:ext cx="1812436" cy="1012415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5887" y="488816"/>
            <a:ext cx="2500220" cy="2500220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8449" r="899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2559" y="1569668"/>
            <a:ext cx="1501125" cy="840491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60" name="Picture 59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244205" y="2169795"/>
            <a:ext cx="330517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21</cp:revision>
  <dcterms:created xsi:type="dcterms:W3CDTF">2024-04-11T10:03:00Z</dcterms:created>
  <dcterms:modified xsi:type="dcterms:W3CDTF">2024-10-29T15:38:09Z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CE3B0CE76E674C75BB98D0621D912DA1_12</vt:lpwstr>
  </property>
  <property fmtid="{D5CDD505-2E9C-101B-9397-08002B2CF9AE}" pid="3" name="KSOProductBuildVer">
    <vt:lpwstr>1033-12.2.0.17153</vt:lpwstr>
  </property>
</Properties>
</file>