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26.12.2024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91CB96-9026-4461-9FF7-B08A38EC5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07" y="1638764"/>
            <a:ext cx="2784382" cy="27843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2BB6A-85FA-44C0-908B-B9D2008EF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96" y="1794585"/>
            <a:ext cx="2303745" cy="2303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318468" y="4358739"/>
            <a:ext cx="29443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Золота </a:t>
            </a:r>
            <a:r>
              <a:rPr lang="ru-RU" sz="2400" dirty="0" err="1"/>
              <a:t>зірочка</a:t>
            </a:r>
            <a:endParaRPr lang="ru-U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85589-1539-43E5-9EC7-F4EEC8600D42}"/>
              </a:ext>
            </a:extLst>
          </p:cNvPr>
          <p:cNvSpPr txBox="1"/>
          <p:nvPr/>
        </p:nvSpPr>
        <p:spPr>
          <a:xfrm>
            <a:off x="6768159" y="4315361"/>
            <a:ext cx="202421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 неба впала.</a:t>
            </a:r>
            <a:endParaRPr lang="ru-UA" sz="2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524E1-2848-46A1-B91C-310512614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392" y="2402244"/>
            <a:ext cx="1219484" cy="10486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351E2-3BA8-45AE-AEA2-A1D390EEC1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 b="41177"/>
          <a:stretch/>
        </p:blipFill>
        <p:spPr>
          <a:xfrm rot="21558776">
            <a:off x="7190286" y="2443590"/>
            <a:ext cx="1457313" cy="1200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608066-79DF-4F4A-A280-D809FD83C0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65756" flipH="1">
            <a:off x="8934685" y="2435150"/>
            <a:ext cx="1000690" cy="1000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2D9AA6-8BB0-4C10-BD14-DFD5058A1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70" y="1635256"/>
            <a:ext cx="2818343" cy="28183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DFDC1B-2142-4D1D-9D3C-DC0F592D5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76" y="1796882"/>
            <a:ext cx="2358420" cy="23584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979B6-31F5-4FB5-96A4-9E7395FDF362}"/>
              </a:ext>
            </a:extLst>
          </p:cNvPr>
          <p:cNvSpPr txBox="1"/>
          <p:nvPr/>
        </p:nvSpPr>
        <p:spPr>
          <a:xfrm>
            <a:off x="6293305" y="4354029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5A57BF-B775-48C9-9177-AEC89408D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835" y="1720930"/>
            <a:ext cx="2637791" cy="25956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39073C6-0BC0-490E-B1AD-D43C4B16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03" y="2233425"/>
            <a:ext cx="1513130" cy="1513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BB9FEB-99C7-48E2-8D50-02B238007BC7}"/>
              </a:ext>
            </a:extLst>
          </p:cNvPr>
          <p:cNvSpPr txBox="1"/>
          <p:nvPr/>
        </p:nvSpPr>
        <p:spPr>
          <a:xfrm>
            <a:off x="6370613" y="4348726"/>
            <a:ext cx="28922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зайчиха </a:t>
            </a:r>
            <a:r>
              <a:rPr lang="ru-RU" sz="2400" dirty="0" err="1"/>
              <a:t>знайшла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07092D-E347-4169-BCB1-C9DCE935A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89" y="1679226"/>
            <a:ext cx="2774373" cy="27743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B2C46F2-6FB5-4B46-A8F1-A234C24DD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3" y="1768379"/>
            <a:ext cx="2463001" cy="2463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C25837-8DB9-4657-86FE-131D06AE1D59}"/>
              </a:ext>
            </a:extLst>
          </p:cNvPr>
          <p:cNvSpPr txBox="1"/>
          <p:nvPr/>
        </p:nvSpPr>
        <p:spPr>
          <a:xfrm>
            <a:off x="6263622" y="4323031"/>
            <a:ext cx="310070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Золоту </a:t>
            </a:r>
            <a:r>
              <a:rPr lang="ru-RU" sz="2400" dirty="0" err="1"/>
              <a:t>зірочку</a:t>
            </a:r>
            <a:endParaRPr lang="ru-UA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D03A50-6FAC-4934-AD32-960A85CA9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17656" y="1621909"/>
            <a:ext cx="2722279" cy="27222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E58E0C-2744-4BCA-9CC2-D1027A54C1D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3624" y="1621909"/>
            <a:ext cx="2938395" cy="28932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BD4E08C-6587-4768-A763-2A807912B72D}"/>
              </a:ext>
            </a:extLst>
          </p:cNvPr>
          <p:cNvSpPr txBox="1"/>
          <p:nvPr/>
        </p:nvSpPr>
        <p:spPr>
          <a:xfrm>
            <a:off x="6216495" y="4311831"/>
            <a:ext cx="325432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мама-зайчиха </a:t>
            </a:r>
            <a:r>
              <a:rPr lang="ru-RU" sz="2400" dirty="0" err="1"/>
              <a:t>сховала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B134870-5C3D-43FD-B87E-B7CE73CE15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444067" y="1816701"/>
            <a:ext cx="2346578" cy="2346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725710-989E-4076-A0EA-978F5E2D82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23" b="-6728"/>
          <a:stretch/>
        </p:blipFill>
        <p:spPr>
          <a:xfrm rot="21583282">
            <a:off x="8364553" y="2075882"/>
            <a:ext cx="1720930" cy="19730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48E091-4164-499E-970E-F492BCBE975E}"/>
              </a:ext>
            </a:extLst>
          </p:cNvPr>
          <p:cNvSpPr txBox="1"/>
          <p:nvPr/>
        </p:nvSpPr>
        <p:spPr>
          <a:xfrm>
            <a:off x="6607262" y="4305406"/>
            <a:ext cx="2631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та </a:t>
            </a:r>
            <a:r>
              <a:rPr lang="ru-RU" sz="2400" dirty="0" err="1"/>
              <a:t>кошик</a:t>
            </a:r>
            <a:r>
              <a:rPr lang="ru-RU" sz="2400" dirty="0"/>
              <a:t> </a:t>
            </a:r>
            <a:r>
              <a:rPr lang="ru-RU" sz="2400" dirty="0" err="1"/>
              <a:t>в'язаний</a:t>
            </a:r>
            <a:endParaRPr lang="ru-UA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0E44A-AC12-4029-9E65-6FE577FCC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252908" y="1645140"/>
            <a:ext cx="2669363" cy="266936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ACF5B52-5EFE-4366-81BA-637599870F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9" b="6357"/>
          <a:stretch/>
        </p:blipFill>
        <p:spPr>
          <a:xfrm>
            <a:off x="8212130" y="1954056"/>
            <a:ext cx="1968833" cy="191040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F0C5CA-1A05-4DAC-A47F-FB5EA0C21B5B}"/>
              </a:ext>
            </a:extLst>
          </p:cNvPr>
          <p:cNvSpPr txBox="1"/>
          <p:nvPr/>
        </p:nvSpPr>
        <p:spPr>
          <a:xfrm>
            <a:off x="6196173" y="4274678"/>
            <a:ext cx="344553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</a:t>
            </a:r>
            <a:r>
              <a:rPr lang="ru-RU" sz="2400" dirty="0" err="1"/>
              <a:t>зірочки</a:t>
            </a:r>
            <a:r>
              <a:rPr lang="ru-RU" sz="2400" dirty="0"/>
              <a:t> </a:t>
            </a:r>
            <a:r>
              <a:rPr lang="ru-RU" sz="2400" dirty="0" err="1"/>
              <a:t>зв'язала</a:t>
            </a:r>
            <a:r>
              <a:rPr lang="ru-RU" sz="2400" dirty="0"/>
              <a:t>.</a:t>
            </a:r>
            <a:endParaRPr lang="ru-UA" sz="2400" dirty="0"/>
          </a:p>
        </p:txBody>
      </p:sp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62292276-7DD5-432B-ACB4-37511BC1664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48307BC-0C77-45EE-97B0-33D22ECC4A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5928" y="1183075"/>
            <a:ext cx="3238370" cy="383693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2395329"/>
            <a:ext cx="3667125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8ECEEE-4732-4A30-AB24-3091AEF786BE}"/>
</file>

<file path=customXml/itemProps2.xml><?xml version="1.0" encoding="utf-8"?>
<ds:datastoreItem xmlns:ds="http://schemas.openxmlformats.org/officeDocument/2006/customXml" ds:itemID="{7759CE6C-096D-4058-977E-65D4CB1F0378}"/>
</file>

<file path=customXml/itemProps3.xml><?xml version="1.0" encoding="utf-8"?>
<ds:datastoreItem xmlns:ds="http://schemas.openxmlformats.org/officeDocument/2006/customXml" ds:itemID="{E6EEE93F-4693-4589-94C0-F2A298D0F15D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2024-08-13T20:11:56Z</dcterms:created>
  <dcterms:modified xsi:type="dcterms:W3CDTF">2024-12-26T19:47:17Z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