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347" name="Picture 3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045" y="2154555"/>
            <a:ext cx="35147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