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>
    <p:extLst>
      <p:ext uri="{19B8F6BF-5375-455C-9EA6-DF929625EA0E}">
        <p15:presenceInfo xmlns:p15="http://schemas.microsoft.com/office/powerpoint/2012/main" userId="456fd72a0db948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796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7AD46-82D5-4186-BC12-EFB750FFF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30CE4D-0C5D-435E-B4F4-0C5A32E95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B81C37-DAE5-4AC2-BAB6-4F2D785AD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C4B2EF-E47C-45D4-90BF-794ECB9E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053CDC-C845-4EE0-BACB-D1AEC7AA5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776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73281-CD9F-4DDB-BA5B-A92FB634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7C87F4-E7D1-40A6-8B6E-E8475ABBA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D91DE9-0EF2-4675-A9B2-713BABD80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022E7F-C9C9-4C33-BC3A-E6838FA85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B0ED3-CD7E-4E56-97E4-341C81A05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627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3B07B9-3089-407D-81D7-2F5E8C09C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9450CC-614A-4886-AEC1-7E8ED7024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BF8E88-027F-4B14-B114-0BB802582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A8BB6-AF0F-4C81-BEF5-44A413A1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E98120-2EF2-4611-807E-D48EDCB1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979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851D4-C53C-4D17-A589-52C93908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5E6369-678B-4EFA-8C59-C01F79EB5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6F027-7EAF-40E5-83A7-302EA2954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7781A0-120E-4880-83B2-94DACC977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57C830-D7CF-4A09-AE2B-BD1ACF56B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974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5D3FD-B28E-4E54-89D5-421BDCECE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175845-B85D-4850-B092-BE0E2E001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9A507B-D4D7-4D00-A03C-2B13342A2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3A98CC-ABD2-43F0-9D7A-9DEBC1162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74DEDA-4983-4FE9-87E4-816378A17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787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FE7EF-8615-433A-AFDA-917F1A7F9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34BD48-87AF-408B-948A-308758E2F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F17CF3-9216-4EA2-8856-2A35793F3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5110B8-FB41-4F51-B8DF-B5DD7CC92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075AC6-6141-4853-90E4-E1050C180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8FAE14-3450-4083-B410-04865FC5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43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5C3B3-1F20-46C1-820C-2FFB4611D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9C8F4-8F77-4904-B8FC-59FED36D6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9FAEE3-CA29-4AEA-ABAB-8667E9AD8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895522-74F0-46E2-88FC-0B54BE978E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C14763B-3E40-4E4B-9155-5B1754BB0F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EC6B79-C8F6-4838-AFDD-58ACC79CA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086DA1-DDB4-4155-B9B4-00FA67780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343A4C-6D04-4F73-9F38-F232D7EC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139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2DF4F2-4B01-4573-B5B4-B96D9FDB1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9A8D13-1CA2-4E34-B564-23B130E05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592166-8991-441D-B913-D354B0C80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029A60B-EDB6-45EA-92CA-076B9F88F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421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019AE8-0C9D-401E-9FF2-7939CC2E2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A5BD0E-1F9F-43B7-841E-86F0E048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4FC6A2-6D9F-4BBE-8632-B575190F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3E5DB-D8B7-47C6-866E-C65CD583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685DD7-470F-4657-A110-6B34FD967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5CB5C3-B761-4199-986D-82E15DB78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97464D-9894-433A-BFF5-155E97465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5881BE-4A8C-494C-A6D5-20FB888C6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92CFBC-18A1-4A20-B439-A848D720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4464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E400C-6014-4FF6-803E-BCA2BE775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8C67397-7C3D-4CD0-B8D8-793BCF7EE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860773-EEBC-4872-AABF-4AE3F2A5F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DB7C9E-6E16-4817-AC6A-0EAF26021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EA3101-B723-42CE-BFA6-7DBC69CBE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A31091-3DEE-4BB3-A39C-9DF9E7921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698582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A5246-8CB4-42C1-AF22-35711760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01F602-FA18-42BD-BA0F-22D219E81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FAD70E-0C06-45B6-87B2-F943B460A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4A70D4-A9A3-4C0E-8328-2777DC227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7709EF-90B4-48AE-8FE1-4A2D608FF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7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F1B31D-2A2F-410F-97AC-9E538E63F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241AEE-67DA-416A-8DA6-E158752AC9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9" t="62803" r="2109" b="350"/>
          <a:stretch/>
        </p:blipFill>
        <p:spPr>
          <a:xfrm>
            <a:off x="243960" y="4411244"/>
            <a:ext cx="5200945" cy="24467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D039EB-82D9-4D19-8E36-D65E0D19D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0" t="7869" r="16205" b="25786"/>
          <a:stretch/>
        </p:blipFill>
        <p:spPr>
          <a:xfrm>
            <a:off x="567206" y="453036"/>
            <a:ext cx="4507455" cy="4549877"/>
          </a:xfrm>
          <a:prstGeom prst="rect">
            <a:avLst/>
          </a:prstGeom>
        </p:spPr>
      </p:pic>
      <p:pic>
        <p:nvPicPr>
          <p:cNvPr id="43" name="подарок Рисунок 21">
            <a:extLst>
              <a:ext uri="{FF2B5EF4-FFF2-40B4-BE49-F238E27FC236}">
                <a16:creationId xmlns:a16="http://schemas.microsoft.com/office/drawing/2014/main" id="{B8DB2911-3D9F-4B0B-B0EB-406A37ED0E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19423" y="1160451"/>
            <a:ext cx="700805" cy="75805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BF11F9F-A2EC-44EB-9F4E-39286729E4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21017097">
            <a:off x="1674645" y="1714234"/>
            <a:ext cx="3934480" cy="1253743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4C02FE8F-1DBE-4B92-821F-A6733878AD46}"/>
              </a:ext>
            </a:extLst>
          </p:cNvPr>
          <p:cNvGrpSpPr/>
          <p:nvPr/>
        </p:nvGrpSpPr>
        <p:grpSpPr>
          <a:xfrm>
            <a:off x="594046" y="453036"/>
            <a:ext cx="4507455" cy="4697033"/>
            <a:chOff x="567206" y="453036"/>
            <a:chExt cx="4507455" cy="4697033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2F2F501-999D-465C-8509-1D31EC1DB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B949F75-CA4D-43B4-BA9D-4B0411D58CE8}"/>
                </a:ext>
              </a:extLst>
            </p:cNvPr>
            <p:cNvSpPr txBox="1"/>
            <p:nvPr/>
          </p:nvSpPr>
          <p:spPr>
            <a:xfrm>
              <a:off x="1120464" y="1223408"/>
              <a:ext cx="3221138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ЧІ-ЧІ-ЧІ</a:t>
              </a:r>
            </a:p>
            <a:p>
              <a:pPr algn="ctr"/>
              <a:r>
                <a:rPr lang="ru-RU" sz="3200" b="1" dirty="0" err="1"/>
                <a:t>Павучок</a:t>
              </a:r>
              <a:r>
                <a:rPr lang="ru-RU" sz="3200" b="1" dirty="0"/>
                <a:t> на </a:t>
              </a:r>
              <a:r>
                <a:rPr lang="ru-RU" sz="3200" b="1" dirty="0" err="1"/>
                <a:t>плечі</a:t>
              </a:r>
              <a:endParaRPr lang="ru-UA" sz="3200" b="1" dirty="0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06D3A31D-5F23-465F-BB45-3DF36CE31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1573349" y="2447782"/>
              <a:ext cx="2702287" cy="27022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2C2B09-81B0-401B-9331-D84E793A6E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21341206">
            <a:off x="1363174" y="1138808"/>
            <a:ext cx="3934480" cy="125374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15B61466-8BB3-40B8-AC49-55C059522640}"/>
              </a:ext>
            </a:extLst>
          </p:cNvPr>
          <p:cNvGrpSpPr/>
          <p:nvPr/>
        </p:nvGrpSpPr>
        <p:grpSpPr>
          <a:xfrm>
            <a:off x="539820" y="460656"/>
            <a:ext cx="4507455" cy="4549877"/>
            <a:chOff x="567206" y="453036"/>
            <a:chExt cx="4507455" cy="4549877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EF00C83C-23FA-4904-8360-8F7535D74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A13F1B7-998B-49F1-93B6-11DE1ED14A59}"/>
                </a:ext>
              </a:extLst>
            </p:cNvPr>
            <p:cNvSpPr txBox="1"/>
            <p:nvPr/>
          </p:nvSpPr>
          <p:spPr>
            <a:xfrm>
              <a:off x="1550586" y="1157212"/>
              <a:ext cx="2540697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ЧІ-ЧІ-ЧІ</a:t>
              </a:r>
            </a:p>
            <a:p>
              <a:pPr algn="ctr"/>
              <a:r>
                <a:rPr lang="ru-RU" sz="3200" b="1" dirty="0" err="1"/>
                <a:t>Пахучі</a:t>
              </a:r>
              <a:r>
                <a:rPr lang="ru-RU" sz="3200" b="1" dirty="0"/>
                <a:t> </a:t>
              </a:r>
              <a:r>
                <a:rPr lang="ru-RU" sz="3200" b="1" dirty="0" err="1"/>
                <a:t>калачі</a:t>
              </a:r>
              <a:endParaRPr lang="ru-UA" sz="3200" b="1" dirty="0"/>
            </a:p>
          </p:txBody>
        </p:sp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37F56D0-AE76-4EA0-A392-31960E6EC4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21341206">
            <a:off x="1421852" y="2364893"/>
            <a:ext cx="3934480" cy="1253743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1154507-E66A-4AE3-9095-E0FDA945B6F3}"/>
              </a:ext>
            </a:extLst>
          </p:cNvPr>
          <p:cNvGrpSpPr/>
          <p:nvPr/>
        </p:nvGrpSpPr>
        <p:grpSpPr>
          <a:xfrm>
            <a:off x="549762" y="459173"/>
            <a:ext cx="4507455" cy="4549877"/>
            <a:chOff x="567206" y="453036"/>
            <a:chExt cx="4507455" cy="4549877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16E473D6-4442-4349-9F75-B5F2B022DD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ECE5E9A-F512-45F7-9522-468156969817}"/>
                </a:ext>
              </a:extLst>
            </p:cNvPr>
            <p:cNvSpPr txBox="1"/>
            <p:nvPr/>
          </p:nvSpPr>
          <p:spPr>
            <a:xfrm>
              <a:off x="1603472" y="1205452"/>
              <a:ext cx="2323073" cy="1077218"/>
            </a:xfrm>
            <a:prstGeom prst="rect">
              <a:avLst/>
            </a:prstGeom>
            <a:solidFill>
              <a:schemeClr val="bg1"/>
            </a:solidFill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ЧА-ЧА-ЧА</a:t>
              </a:r>
            </a:p>
            <a:p>
              <a:pPr algn="ctr"/>
              <a:r>
                <a:rPr lang="ru-RU" sz="3200" b="1" dirty="0" err="1"/>
                <a:t>Бачу</a:t>
              </a:r>
              <a:r>
                <a:rPr lang="ru-RU" sz="3200" b="1" dirty="0"/>
                <a:t> силача</a:t>
              </a:r>
              <a:endParaRPr lang="ru-UA" sz="3200" b="1" dirty="0"/>
            </a:p>
          </p:txBody>
        </p: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D3E81A3-A327-4681-A64D-C5143A1C2B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21341206">
            <a:off x="2302477" y="1622751"/>
            <a:ext cx="3934480" cy="1253743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7020CBDC-E7BA-4785-B3C3-66AC8BC69CEE}"/>
              </a:ext>
            </a:extLst>
          </p:cNvPr>
          <p:cNvGrpSpPr/>
          <p:nvPr/>
        </p:nvGrpSpPr>
        <p:grpSpPr>
          <a:xfrm>
            <a:off x="549762" y="460200"/>
            <a:ext cx="4507455" cy="4549877"/>
            <a:chOff x="567206" y="453036"/>
            <a:chExt cx="4507455" cy="4549877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3994DC9-3129-4E78-ACC7-0F8B3F410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ADD797F-B8B4-4353-9F00-05256DEE9AC9}"/>
                </a:ext>
              </a:extLst>
            </p:cNvPr>
            <p:cNvSpPr txBox="1"/>
            <p:nvPr/>
          </p:nvSpPr>
          <p:spPr>
            <a:xfrm>
              <a:off x="1379916" y="1487358"/>
              <a:ext cx="2842638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ЧА-ЧА-ЧА</a:t>
              </a:r>
            </a:p>
            <a:p>
              <a:pPr algn="ctr"/>
              <a:r>
                <a:rPr lang="ru-RU" sz="3200" b="1" dirty="0" err="1"/>
                <a:t>Граємо</a:t>
              </a:r>
              <a:r>
                <a:rPr lang="ru-RU" sz="3200" b="1" dirty="0"/>
                <a:t> в </a:t>
              </a:r>
              <a:r>
                <a:rPr lang="ru-RU" sz="3200" b="1" dirty="0" err="1"/>
                <a:t>м’яча</a:t>
              </a:r>
              <a:endParaRPr lang="ru-UA" sz="3200" b="1" dirty="0"/>
            </a:p>
          </p:txBody>
        </p:sp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E1A6A75-24B1-4AB1-B7D3-EBEE26FA39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793746">
            <a:off x="2070268" y="2880314"/>
            <a:ext cx="3934480" cy="1253743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6746C4F-4414-4864-8683-191F8E70002C}"/>
              </a:ext>
            </a:extLst>
          </p:cNvPr>
          <p:cNvGrpSpPr/>
          <p:nvPr/>
        </p:nvGrpSpPr>
        <p:grpSpPr>
          <a:xfrm>
            <a:off x="584650" y="445872"/>
            <a:ext cx="4507455" cy="4549877"/>
            <a:chOff x="567206" y="453036"/>
            <a:chExt cx="4507455" cy="4549877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FCCD2A5-5DBF-4842-B071-F49BF9B4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EDB5F01-AC8A-4524-B255-2CA06B42877F}"/>
                </a:ext>
              </a:extLst>
            </p:cNvPr>
            <p:cNvSpPr txBox="1"/>
            <p:nvPr/>
          </p:nvSpPr>
          <p:spPr>
            <a:xfrm>
              <a:off x="1116313" y="1619042"/>
              <a:ext cx="3369833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ЧИ-ЧИ-ЧИ</a:t>
              </a:r>
            </a:p>
            <a:p>
              <a:pPr algn="ctr"/>
              <a:r>
                <a:rPr lang="ru-RU" sz="3200" b="1" dirty="0"/>
                <a:t>На мене не кричи</a:t>
              </a:r>
              <a:endParaRPr lang="ru-UA" sz="3200" b="1" dirty="0"/>
            </a:p>
          </p:txBody>
        </p:sp>
      </p:grp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5F3282-FE37-4AF4-8130-BA4F06CE37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>
            <a:off x="2253035" y="2105614"/>
            <a:ext cx="3934480" cy="1253743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30F7EDF5-A05E-431E-B992-BE8120C1F69E}"/>
              </a:ext>
            </a:extLst>
          </p:cNvPr>
          <p:cNvGrpSpPr/>
          <p:nvPr/>
        </p:nvGrpSpPr>
        <p:grpSpPr>
          <a:xfrm>
            <a:off x="585787" y="485074"/>
            <a:ext cx="4507455" cy="4549877"/>
            <a:chOff x="567206" y="453036"/>
            <a:chExt cx="4507455" cy="4549877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FC46430D-D628-440F-AB66-ABBA844AE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A6FA173-0D31-4B48-B750-C8F49E9394E1}"/>
                </a:ext>
              </a:extLst>
            </p:cNvPr>
            <p:cNvSpPr txBox="1"/>
            <p:nvPr/>
          </p:nvSpPr>
          <p:spPr>
            <a:xfrm>
              <a:off x="931969" y="1487358"/>
              <a:ext cx="3738524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ЧИ-ЧИ-ЧИ</a:t>
              </a:r>
            </a:p>
            <a:p>
              <a:pPr algn="ctr"/>
              <a:r>
                <a:rPr lang="ru-RU" sz="3200" b="1" dirty="0" err="1"/>
                <a:t>Смачний</a:t>
              </a:r>
              <a:r>
                <a:rPr lang="ru-RU" sz="3200" b="1" dirty="0"/>
                <a:t> </a:t>
              </a:r>
              <a:r>
                <a:rPr lang="ru-RU" sz="3200" b="1" dirty="0" err="1"/>
                <a:t>пиріг</a:t>
              </a:r>
              <a:r>
                <a:rPr lang="ru-RU" sz="3200" b="1" dirty="0"/>
                <a:t> печи</a:t>
              </a:r>
              <a:endParaRPr lang="ru-UA" sz="3200" b="1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89356D2-7D04-0D37-5946-B0F5A6721E1D}"/>
              </a:ext>
            </a:extLst>
          </p:cNvPr>
          <p:cNvGrpSpPr/>
          <p:nvPr/>
        </p:nvGrpSpPr>
        <p:grpSpPr>
          <a:xfrm>
            <a:off x="1101404" y="2164655"/>
            <a:ext cx="3287087" cy="2453625"/>
            <a:chOff x="1321599" y="8222776"/>
            <a:chExt cx="3287087" cy="2453625"/>
          </a:xfrm>
        </p:grpSpPr>
        <p:pic>
          <p:nvPicPr>
            <p:cNvPr id="4" name="Рисунок 3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B6238636-BFF8-5A3B-8B8D-A43E7C3A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599" y="8222776"/>
              <a:ext cx="1697541" cy="1697541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D5BEDA04-B2A9-4563-D321-0C0B62DF8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340" y="8978860"/>
              <a:ext cx="1697541" cy="1697541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421E490C-283E-384C-6E79-6F8CAD2C8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145" y="8261474"/>
              <a:ext cx="1697541" cy="1697541"/>
            </a:xfrm>
            <a:prstGeom prst="rect">
              <a:avLst/>
            </a:prstGeom>
          </p:spPr>
        </p:pic>
      </p:grpSp>
      <p:pic>
        <p:nvPicPr>
          <p:cNvPr id="11" name="Рисунок 10" descr="Изображение выглядит как спорт, Фитнес, мускул, локоть&#10;&#10;Автоматически созданное описание">
            <a:extLst>
              <a:ext uri="{FF2B5EF4-FFF2-40B4-BE49-F238E27FC236}">
                <a16:creationId xmlns:a16="http://schemas.microsoft.com/office/drawing/2014/main" id="{C8EA8B4A-C414-7E0C-3D11-BA425493E2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87" b="93066" l="10000" r="90000">
                        <a14:foregroundMark x1="43984" y1="8984" x2="46094" y2="11328"/>
                        <a14:foregroundMark x1="42109" y1="18555" x2="41797" y2="20605"/>
                        <a14:foregroundMark x1="40938" y1="20508" x2="41953" y2="21289"/>
                        <a14:foregroundMark x1="40938" y1="20605" x2="41953" y2="22363"/>
                        <a14:foregroundMark x1="31719" y1="20508" x2="30391" y2="23926"/>
                        <a14:foregroundMark x1="39531" y1="88965" x2="43203" y2="87305"/>
                        <a14:foregroundMark x1="57266" y1="87793" x2="58672" y2="93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5" y="2218714"/>
            <a:ext cx="3217158" cy="257372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E69A4260-8C21-C63B-BE7F-47211E5A91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58" y="2415744"/>
            <a:ext cx="2380635" cy="23806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99121A-8BC3-E0F8-0E39-EE80C8E488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35" y="2443244"/>
            <a:ext cx="2475811" cy="247581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еда, десерт, Сладость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96D32FB9-6C22-F1ED-0091-E4350506C9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35" y="2125942"/>
            <a:ext cx="2762323" cy="276232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C356A71-DDA0-4AA6-87D4-690A23DCE2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329" y="-333728"/>
            <a:ext cx="4401041" cy="4401041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06236" y="3064627"/>
            <a:ext cx="32575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3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9E7EFCB-288E-4DF4-9831-1E07B58AA74F}"/>
</file>

<file path=customXml/itemProps2.xml><?xml version="1.0" encoding="utf-8"?>
<ds:datastoreItem xmlns:ds="http://schemas.openxmlformats.org/officeDocument/2006/customXml" ds:itemID="{8B3D116B-DDA3-4740-9CE6-B60CC0C7F68D}"/>
</file>

<file path=customXml/itemProps3.xml><?xml version="1.0" encoding="utf-8"?>
<ds:datastoreItem xmlns:ds="http://schemas.openxmlformats.org/officeDocument/2006/customXml" ds:itemID="{7AD617E2-4AE5-4741-9E99-2587AA3E7E50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2024-08-29T22:20:00Z</dcterms:created>
  <dcterms:modified xsi:type="dcterms:W3CDTF">2025-01-07T15:49:13Z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