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D62DF6-29FE-F1AB-59F2-41288F22B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8E7CA06-B06A-D05E-A8F8-08DA6F980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670BFA-A171-4EE6-F93D-C52F3F40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16CBFB-0347-0700-1AC8-405FAD17C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D39F3FA-0345-BCF1-2784-12C98373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880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FDF85-383E-A23D-5E52-331B2479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56D426E-0978-39AA-470E-DD76D2836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587DD3-B381-E8E7-07DF-C273A28A5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1FCFB0-941F-201C-00D8-1ED583A4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12B5019-1693-69D7-C0FD-09A7D88E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177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E005D47-A0AA-9333-E057-96A105260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476BCBF-E5EF-8FD3-61CF-C35576116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DE98C8-71E5-217F-FD48-45066416F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2660FC-6F7A-24D8-F230-91593E3A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D2F38C-AE14-0C45-A442-8F4924E0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0797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85D32-DEFA-95CC-B305-D9319409F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C81882-A0EF-A5C7-6E3C-E71307A85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A75D9B-8C63-6267-FC3B-5EA3A0EA0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BB7E04-C0F8-014F-4164-657F2B9B1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7134BE-FB6B-240E-D365-1717D64D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610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16168-ACCD-2D0B-D334-0E818145F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B25467D-05AD-9F86-834F-F1754B05A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C8953-4BBA-DA7C-5F62-8F8395EC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924002-B2DB-8727-665A-6CD0F7832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226065-0E1B-AC29-4194-83F20AB5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318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4300E-983F-2555-BC1A-BFBFF35C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FEDF9D4-9787-5017-5F49-BE76BC129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9980F9C-F81A-6D29-8FA8-39D5BFB1A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0E53D6-04EC-9182-9217-4973FA2C1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AE6E626-4005-021D-6D4C-FCABDBAE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0B7D48-65DC-5991-5D5A-C60DBBAF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691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75B02-3C53-9C91-8F39-8AD32F64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831962-2F99-0759-267A-8BB416BDA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9DB142B-A7F0-3EBA-91E7-77D7EFB1E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47E68A9-5119-9D4C-41BC-26F2B7617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940B8E6-280A-8C57-E061-F32DFF36B5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9B3B237-E654-CAC8-A3B6-ED4E86CF8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814A1B6-99BB-0829-5899-5CCAC5501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B6BA7A2-C511-E8C7-7FD5-E78F59E9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431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B2AB5-8DF1-DEBC-9B77-74F283BA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D763941-6CB8-6935-BB01-82488DEE3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4598CAD-F9C9-65F8-12B4-FE2A637D3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DB6792D-8D5A-974F-CB29-A59658E8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9392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2F38FE-5077-577A-B2AE-B33A00EBA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77A0E51-1253-5E2B-5693-54B0FA7D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8C09524-A62F-BE23-35ED-E477E875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5665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78899-04D6-DDEE-24B0-9A2E4915A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EE8400E-C15E-0694-D3D4-2B12AD43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0415090-96AA-223D-2A20-9E359006A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DDA1F1-8688-1547-64CF-E5DB506B8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83F029-F2F6-9AB9-828F-FAF1480C1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14DD8A1-2E04-46A3-75A6-ABDBD1349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351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5969E-847C-DBE5-39CA-9F63713E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39A7413-EF81-3C1E-1F15-9ED44D9FBE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6B9B48C-71C8-52E9-3424-0F8E20DFC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66AC713-E8D6-FA75-57A4-254DC16F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8BE9F2-6A6B-B838-65B0-8F37589E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7040103-AF90-47BA-5F3A-591E050D9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35356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B4427CB-6E86-DD6F-2E8B-D8C527C3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3970B84-F761-70BB-A535-3FE6265C5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13FE7F-D7E1-6160-388F-C047B1147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4CDFCB0-F124-CF06-DD6F-DF02B2FF2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509E08-1512-2795-050E-D374D5C33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858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93CE86-1FBE-838D-6C2C-D4EAA7095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9210"/>
            <a:ext cx="12191999" cy="68964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AD93FB1-C892-028F-9016-AC5A2C750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9" b="2299"/>
          <a:stretch/>
        </p:blipFill>
        <p:spPr>
          <a:xfrm>
            <a:off x="4962964" y="5316357"/>
            <a:ext cx="2403880" cy="127696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ABAF19-EA97-A694-1E44-34C8BD84AF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 t="398" r="-827"/>
          <a:stretch/>
        </p:blipFill>
        <p:spPr>
          <a:xfrm>
            <a:off x="133551" y="5685639"/>
            <a:ext cx="959471" cy="996752"/>
          </a:xfrm>
          <a:prstGeom prst="rect">
            <a:avLst/>
          </a:prstGeom>
        </p:spPr>
      </p:pic>
      <p:sp>
        <p:nvSpPr>
          <p:cNvPr id="8" name="Блок-схема: вузол 7">
            <a:extLst>
              <a:ext uri="{FF2B5EF4-FFF2-40B4-BE49-F238E27FC236}">
                <a16:creationId xmlns:a16="http://schemas.microsoft.com/office/drawing/2014/main" id="{2C602F7E-08CD-A719-85DF-6E9858FE7347}"/>
              </a:ext>
            </a:extLst>
          </p:cNvPr>
          <p:cNvSpPr/>
          <p:nvPr/>
        </p:nvSpPr>
        <p:spPr>
          <a:xfrm>
            <a:off x="1217775" y="828594"/>
            <a:ext cx="1948159" cy="1932908"/>
          </a:xfrm>
          <a:prstGeom prst="flowChartConnector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Блок-схема: вузол 10">
            <a:extLst>
              <a:ext uri="{FF2B5EF4-FFF2-40B4-BE49-F238E27FC236}">
                <a16:creationId xmlns:a16="http://schemas.microsoft.com/office/drawing/2014/main" id="{AFF3DF22-B0F5-B569-04B8-5C58B9CAFDB0}"/>
              </a:ext>
            </a:extLst>
          </p:cNvPr>
          <p:cNvSpPr/>
          <p:nvPr/>
        </p:nvSpPr>
        <p:spPr>
          <a:xfrm>
            <a:off x="8674527" y="988789"/>
            <a:ext cx="1943420" cy="1935559"/>
          </a:xfrm>
          <a:prstGeom prst="flowChartConnector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56B9DEA-E6B6-F4FB-E47A-E3733185EC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66" r="-2298"/>
          <a:stretch/>
        </p:blipFill>
        <p:spPr>
          <a:xfrm>
            <a:off x="8885705" y="1247539"/>
            <a:ext cx="1521064" cy="1418059"/>
          </a:xfrm>
          <a:prstGeom prst="rect">
            <a:avLst/>
          </a:prstGeom>
        </p:spPr>
      </p:pic>
      <p:sp>
        <p:nvSpPr>
          <p:cNvPr id="12" name="Блок-схема: вузол 11">
            <a:extLst>
              <a:ext uri="{FF2B5EF4-FFF2-40B4-BE49-F238E27FC236}">
                <a16:creationId xmlns:a16="http://schemas.microsoft.com/office/drawing/2014/main" id="{24C83781-E509-D6BE-6A5A-573B2A030D2D}"/>
              </a:ext>
            </a:extLst>
          </p:cNvPr>
          <p:cNvSpPr/>
          <p:nvPr/>
        </p:nvSpPr>
        <p:spPr>
          <a:xfrm>
            <a:off x="6175247" y="888830"/>
            <a:ext cx="1943420" cy="1935559"/>
          </a:xfrm>
          <a:prstGeom prst="flowChartConnector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AC1B6C6-23D6-9477-4A3A-6627082B06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294282" y="862538"/>
            <a:ext cx="1705349" cy="1705349"/>
          </a:xfrm>
          <a:prstGeom prst="rect">
            <a:avLst/>
          </a:prstGeom>
        </p:spPr>
      </p:pic>
      <p:sp>
        <p:nvSpPr>
          <p:cNvPr id="13" name="Блок-схема: вузол 12">
            <a:extLst>
              <a:ext uri="{FF2B5EF4-FFF2-40B4-BE49-F238E27FC236}">
                <a16:creationId xmlns:a16="http://schemas.microsoft.com/office/drawing/2014/main" id="{7EFC7E1E-6848-382C-B0D8-00219CC1BA42}"/>
              </a:ext>
            </a:extLst>
          </p:cNvPr>
          <p:cNvSpPr/>
          <p:nvPr/>
        </p:nvSpPr>
        <p:spPr>
          <a:xfrm>
            <a:off x="3675967" y="881070"/>
            <a:ext cx="1943420" cy="1880432"/>
          </a:xfrm>
          <a:prstGeom prst="flowChartConnector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01A6B87-28FB-C747-4AB5-387342F4E9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2" b="4312"/>
          <a:stretch/>
        </p:blipFill>
        <p:spPr>
          <a:xfrm rot="600912">
            <a:off x="3938367" y="1098831"/>
            <a:ext cx="1387386" cy="126772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4D9D2F6-D5FB-519A-E49E-867430F53A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" r="6345"/>
          <a:stretch/>
        </p:blipFill>
        <p:spPr>
          <a:xfrm>
            <a:off x="1502528" y="981692"/>
            <a:ext cx="1306334" cy="158619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279C017-B6D1-CD04-4F1A-5AA0D11B6BB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5" t="16853" r="14991" b="29888"/>
          <a:stretch/>
        </p:blipFill>
        <p:spPr>
          <a:xfrm>
            <a:off x="3638494" y="973191"/>
            <a:ext cx="1838594" cy="142902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AE7D7C0-8081-8AF5-48FC-AD991E780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0" r="7170"/>
          <a:stretch/>
        </p:blipFill>
        <p:spPr>
          <a:xfrm flipH="1">
            <a:off x="6482635" y="1039784"/>
            <a:ext cx="1391500" cy="156300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8C09D4-AFAC-0B3A-781F-2D986ACABD1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5" r="16015"/>
          <a:stretch/>
        </p:blipFill>
        <p:spPr>
          <a:xfrm>
            <a:off x="8997115" y="1375066"/>
            <a:ext cx="1298243" cy="136431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75E8403-F6B9-4A88-146F-FDFCC010EA8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9882" y="2198632"/>
            <a:ext cx="2627656" cy="262765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B8D5F3C-42BD-A341-71ED-DFC6889732D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" r="1322"/>
          <a:stretch/>
        </p:blipFill>
        <p:spPr>
          <a:xfrm rot="17992485">
            <a:off x="1362177" y="1114333"/>
            <a:ext cx="1625379" cy="1669506"/>
          </a:xfrm>
          <a:prstGeom prst="rect">
            <a:avLst/>
          </a:prstGeom>
        </p:spPr>
      </p:pic>
      <p:pic>
        <p:nvPicPr>
          <p:cNvPr id="116" name="Picture 11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55923" y="3360347"/>
            <a:ext cx="2905125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31276 0.4627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8" y="2312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0.13463 0.4745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2" y="23727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 L -0.07279 0.4838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6" y="2419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-0.28217 0.45833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15" y="22917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31</cp:revision>
  <dcterms:created xsi:type="dcterms:W3CDTF">2024-04-13T10:22:45Z</dcterms:created>
  <dcterms:modified xsi:type="dcterms:W3CDTF">2024-10-26T10:55:33Z</dcterms:modified>
</cp:coreProperties>
</file>