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94799" y="2536160"/>
            <a:ext cx="37528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