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media/image13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9" autoAdjust="0"/>
    <p:restoredTop sz="94660"/>
  </p:normalViewPr>
  <p:slideViewPr>
    <p:cSldViewPr snapToGrid="0">
      <p:cViewPr>
        <p:scale>
          <a:sx n="66" d="100"/>
          <a:sy n="66" d="100"/>
        </p:scale>
        <p:origin x="173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032FF-1039-4B68-8287-16FD75332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D0FCF-B049-4622-AE73-673F0A438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A0A64-470B-406E-B12A-1A6BE7BB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864DF-9281-4BC3-B53B-FB5BAE28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F1B69-7682-434F-A05B-386D5D23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CD1FA-B8DB-42BA-B833-1A441473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4C336-3D75-425F-A369-814873D7B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7929A-AB6C-4E48-BF39-0DCADFAD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02BB2-B88B-455F-9ED6-C0CAF20C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160145-2572-4C32-A846-22FF03F9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832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96C18C-4C3A-4772-8555-C06F642F3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A73F2A-2273-4AA4-8AF3-2C6F5B738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A104F-5A4F-4B4D-9F99-8FC3A399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B91B1-F8D2-4700-A384-1CE4E76D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894CC-8B24-4CD6-8474-C8EE00AB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393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3DF4-DF89-4DD7-8542-558CBBEB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4292D-6FD7-4F14-8F1C-22EB54270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907E09-8911-45D2-8A2F-33C2029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00A8C-E421-45FE-8EC8-23CFFD6B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7AFA1-1423-4818-9FC6-7B0C38C6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878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6044B-71DC-4D0C-979E-E35DC90C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4790EB-879B-404C-9F45-104FFCABD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B0F9C-A0B4-4FEC-A5F6-6216A67E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32B619-80B8-4BC3-94CC-FED7B847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1DAFB-8B3B-4F78-953B-F245F105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538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1C3C7-F3A1-41BA-8987-15AE6606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68346-AD93-4108-A34D-1DB1E8428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BC59E1-6A09-460B-B33D-E44CBA755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34FB4C-0C41-4691-A818-B11EA6FE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A06411-D365-44F8-891C-D7617C9F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DDB58C-774E-4C76-99C1-234E5DE4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742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7E6AE-65D4-40DD-A85F-F11E4217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7269B-A1BE-4789-AFC4-107F961FB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1DCCFA-3A69-4B5F-8D23-A135729A8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65F026-05CC-4305-BE82-EA5FA02CA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9E64FA-DDB5-4D06-8BC3-63DE622E6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208BC3-B1D4-4567-9211-3074550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EB228A-B8BF-441E-B894-DB645137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61C5E4-1FD7-49CC-89EE-04F3A856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039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88521-CFED-4D30-8195-B9DCCD02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D4907E-0C8F-48C7-8EFF-5995F957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4AB841-D3D9-4669-857D-A05B4FD1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621B68-1ADE-403F-9297-848B3A45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76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F904FB-C9AB-49EC-952D-B5505075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8987E6-DA7D-49EA-90D0-790A8606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18813-82A1-4341-B2CC-48E0A85F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95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F5403-4276-4429-923B-8EE07F4E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43486-8125-4625-B91B-50D78EB4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AA7FD8-ECB8-40DE-817B-FF66744D2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D6B3E-C68C-4CC2-B051-84EB7DB4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B94B7C-882D-4877-A7AE-26746E45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B7664F-B3AE-490A-870C-5D9554B9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545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739B3-F9BD-4686-96FD-8B4A07B5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C1C3CF-30BF-43DD-AB51-140122F8F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46B721-3E7C-4132-8D2C-B8B1CDC99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8713A-766D-4CA9-AD31-1C044963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4651E-586E-40FD-ACDA-1E356D85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0D5039-F0EA-4E8F-A743-A3BA0BFF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684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18BC1-CD56-495A-B437-12921EB8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D5F71-8AA5-414B-8EE8-96986ABC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DF4AD9-356F-4D23-A0E0-07FF38EDB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92B7-794D-4EA7-982F-D364778E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66619-A2D0-4FEC-BCB2-384765B75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05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E1504-7F59-4F1A-A2F5-401EE328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0FAFD50A-FB5F-4D64-97F7-CC172F82A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7411" y="5661254"/>
            <a:ext cx="893403" cy="96638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2AC246-866B-470E-A7D4-3B14419A7A23}"/>
              </a:ext>
            </a:extLst>
          </p:cNvPr>
          <p:cNvSpPr/>
          <p:nvPr/>
        </p:nvSpPr>
        <p:spPr>
          <a:xfrm>
            <a:off x="1689315" y="597939"/>
            <a:ext cx="5269424" cy="569160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3BEDB33-3C40-42DF-9654-C6635A1F6A55}"/>
              </a:ext>
            </a:extLst>
          </p:cNvPr>
          <p:cNvGrpSpPr/>
          <p:nvPr/>
        </p:nvGrpSpPr>
        <p:grpSpPr>
          <a:xfrm>
            <a:off x="2030278" y="583195"/>
            <a:ext cx="4386021" cy="5567135"/>
            <a:chOff x="2030278" y="583195"/>
            <a:chExt cx="4386021" cy="556713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E93847B-B388-4C3C-A3BD-69AB8D407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15" t="2408" r="9458" b="3950"/>
            <a:stretch/>
          </p:blipFill>
          <p:spPr>
            <a:xfrm>
              <a:off x="2030278" y="583195"/>
              <a:ext cx="4386021" cy="49470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123DBB-FA92-43D1-A2F9-6ACA33DF0C44}"/>
                </a:ext>
              </a:extLst>
            </p:cNvPr>
            <p:cNvSpPr txBox="1"/>
            <p:nvPr/>
          </p:nvSpPr>
          <p:spPr>
            <a:xfrm>
              <a:off x="2828932" y="5627110"/>
              <a:ext cx="2788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Собака у </a:t>
              </a:r>
              <a:r>
                <a:rPr lang="ru-RU" sz="2800" b="1" dirty="0" err="1"/>
                <a:t>колясці</a:t>
              </a:r>
              <a:endParaRPr lang="ru-UA" sz="2800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E35266-7A8B-45F5-B37B-C38CBD7FD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315" y="619357"/>
            <a:ext cx="5285690" cy="57063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0BB0BFF-E344-4E3A-93E5-4D686B16036B}"/>
              </a:ext>
            </a:extLst>
          </p:cNvPr>
          <p:cNvGrpSpPr/>
          <p:nvPr/>
        </p:nvGrpSpPr>
        <p:grpSpPr>
          <a:xfrm>
            <a:off x="2331050" y="1134312"/>
            <a:ext cx="3859583" cy="4993846"/>
            <a:chOff x="2391695" y="1180843"/>
            <a:chExt cx="3859583" cy="499384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7741678-3764-4FD4-A41C-586A168F6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3" r="7403"/>
            <a:stretch/>
          </p:blipFill>
          <p:spPr>
            <a:xfrm>
              <a:off x="2391695" y="1180843"/>
              <a:ext cx="3859583" cy="435325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D94260-4225-4779-A803-34AED3B181EF}"/>
                </a:ext>
              </a:extLst>
            </p:cNvPr>
            <p:cNvSpPr txBox="1"/>
            <p:nvPr/>
          </p:nvSpPr>
          <p:spPr>
            <a:xfrm>
              <a:off x="3010069" y="5651469"/>
              <a:ext cx="26228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Капуста у </a:t>
              </a:r>
              <a:r>
                <a:rPr lang="ru-RU" sz="2800" b="1" dirty="0" err="1"/>
                <a:t>мисці</a:t>
              </a:r>
              <a:endParaRPr lang="ru-UA" sz="2800" b="1" dirty="0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E718DF-7433-455D-A5D8-95013B24D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414" y="596331"/>
            <a:ext cx="5279594" cy="5706351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DDD6C35-DE81-474B-BF9F-FB791330705E}"/>
              </a:ext>
            </a:extLst>
          </p:cNvPr>
          <p:cNvGrpSpPr/>
          <p:nvPr/>
        </p:nvGrpSpPr>
        <p:grpSpPr>
          <a:xfrm>
            <a:off x="2087256" y="588802"/>
            <a:ext cx="4473542" cy="5568961"/>
            <a:chOff x="2038106" y="595160"/>
            <a:chExt cx="4473542" cy="556896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AD86B40-B7CF-4AE3-91C3-5DC80908C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038106" y="595160"/>
              <a:ext cx="4473542" cy="50457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0EF0E2-BC37-4DA3-8C60-131F5230722F}"/>
                </a:ext>
              </a:extLst>
            </p:cNvPr>
            <p:cNvSpPr txBox="1"/>
            <p:nvPr/>
          </p:nvSpPr>
          <p:spPr>
            <a:xfrm>
              <a:off x="2922830" y="5640901"/>
              <a:ext cx="2762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Сосиски на </a:t>
              </a:r>
              <a:r>
                <a:rPr lang="ru-RU" sz="2800" b="1" dirty="0" err="1"/>
                <a:t>сосні</a:t>
              </a:r>
              <a:endParaRPr lang="ru-UA" sz="2800" b="1" dirty="0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FBEEC87-6F9D-4119-8BB2-5B9D63E30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318" y="633223"/>
            <a:ext cx="5285690" cy="5706351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091BFF0-E130-47E4-A573-1D9FA3639FD8}"/>
              </a:ext>
            </a:extLst>
          </p:cNvPr>
          <p:cNvGrpSpPr/>
          <p:nvPr/>
        </p:nvGrpSpPr>
        <p:grpSpPr>
          <a:xfrm>
            <a:off x="2211709" y="744507"/>
            <a:ext cx="4261568" cy="5353744"/>
            <a:chOff x="2193243" y="834247"/>
            <a:chExt cx="4261568" cy="535374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23BF6ED-91CC-4633-BB80-559379E74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E0DAD0-815E-400E-8A92-1FE5DB42C7FE}"/>
                </a:ext>
              </a:extLst>
            </p:cNvPr>
            <p:cNvSpPr txBox="1"/>
            <p:nvPr/>
          </p:nvSpPr>
          <p:spPr>
            <a:xfrm>
              <a:off x="3241927" y="5664771"/>
              <a:ext cx="2193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Лисиця</a:t>
              </a:r>
              <a:r>
                <a:rPr lang="ru-RU" sz="2800" b="1" dirty="0"/>
                <a:t> у </a:t>
              </a:r>
              <a:r>
                <a:rPr lang="ru-RU" sz="2800" b="1" dirty="0" err="1"/>
                <a:t>лісі</a:t>
              </a:r>
              <a:endParaRPr lang="ru-UA" sz="2800" b="1" dirty="0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A54E740-1358-4C5B-8D47-00FC8860A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318" y="602899"/>
            <a:ext cx="5279594" cy="5706351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7A0C501-0E80-4598-BF6B-2BC8C08B790B}"/>
              </a:ext>
            </a:extLst>
          </p:cNvPr>
          <p:cNvGrpSpPr/>
          <p:nvPr/>
        </p:nvGrpSpPr>
        <p:grpSpPr>
          <a:xfrm>
            <a:off x="2193678" y="478386"/>
            <a:ext cx="4421591" cy="5619865"/>
            <a:chOff x="2090057" y="558863"/>
            <a:chExt cx="4421591" cy="56198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F53574-9F9A-4D6A-AEBA-7C92E5789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9006" r="13442" b="11558"/>
            <a:stretch/>
          </p:blipFill>
          <p:spPr>
            <a:xfrm>
              <a:off x="2090057" y="558863"/>
              <a:ext cx="4421591" cy="503666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9CDAE2-FDE5-46C7-8A6E-EE48928C08CD}"/>
                </a:ext>
              </a:extLst>
            </p:cNvPr>
            <p:cNvSpPr txBox="1"/>
            <p:nvPr/>
          </p:nvSpPr>
          <p:spPr>
            <a:xfrm>
              <a:off x="2419659" y="5655508"/>
              <a:ext cx="3732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Сніговик</a:t>
              </a:r>
              <a:r>
                <a:rPr lang="ru-RU" sz="2800" b="1" dirty="0"/>
                <a:t> на </a:t>
              </a:r>
              <a:r>
                <a:rPr lang="ru-RU" sz="2800" b="1" dirty="0" err="1"/>
                <a:t>сковорідці</a:t>
              </a:r>
              <a:endParaRPr lang="ru-UA" sz="2800" b="1" dirty="0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E5AA27-4A4A-47A4-BEB5-05497E07E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318" y="609467"/>
            <a:ext cx="5285690" cy="5706351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1EB7862-86EE-447E-AFB2-AA4019ACD985}"/>
              </a:ext>
            </a:extLst>
          </p:cNvPr>
          <p:cNvGrpSpPr/>
          <p:nvPr/>
        </p:nvGrpSpPr>
        <p:grpSpPr>
          <a:xfrm>
            <a:off x="2230669" y="776143"/>
            <a:ext cx="4261568" cy="5359861"/>
            <a:chOff x="2193243" y="834247"/>
            <a:chExt cx="4261568" cy="5359861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4495F068-CAA4-4DBE-BBFD-58939B03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8397" r="8397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CD3FDB-4277-43A9-AC9C-B31C6B790B05}"/>
                </a:ext>
              </a:extLst>
            </p:cNvPr>
            <p:cNvSpPr txBox="1"/>
            <p:nvPr/>
          </p:nvSpPr>
          <p:spPr>
            <a:xfrm>
              <a:off x="2672244" y="5670888"/>
              <a:ext cx="3400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Космонавт у </a:t>
              </a:r>
              <a:r>
                <a:rPr lang="ru-RU" sz="2800" b="1" dirty="0" err="1"/>
                <a:t>космосі</a:t>
              </a:r>
              <a:endParaRPr lang="ru-UA" sz="2800" b="1" dirty="0"/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E0FAB9B-9FF6-4451-9B31-2656160C0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613" y="595660"/>
            <a:ext cx="5279594" cy="5706351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0409FE9-1E72-989F-8A5C-2406F84EA97B}"/>
              </a:ext>
            </a:extLst>
          </p:cNvPr>
          <p:cNvGrpSpPr/>
          <p:nvPr/>
        </p:nvGrpSpPr>
        <p:grpSpPr>
          <a:xfrm>
            <a:off x="1969872" y="587527"/>
            <a:ext cx="4651866" cy="5525677"/>
            <a:chOff x="-8979494" y="2455555"/>
            <a:chExt cx="4651866" cy="5525677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B20E83B-80D2-BBF2-077C-CCB48F02E900}"/>
                </a:ext>
              </a:extLst>
            </p:cNvPr>
            <p:cNvGrpSpPr/>
            <p:nvPr/>
          </p:nvGrpSpPr>
          <p:grpSpPr>
            <a:xfrm>
              <a:off x="-8979494" y="2455555"/>
              <a:ext cx="4651866" cy="4763647"/>
              <a:chOff x="-8862180" y="1867956"/>
              <a:chExt cx="5042164" cy="5163324"/>
            </a:xfrm>
          </p:grpSpPr>
          <p:pic>
            <p:nvPicPr>
              <p:cNvPr id="13" name="Рисунок 12" descr="Изображение выглядит как транспортное средство, колесо, мотоцикл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2D977BF-57F8-C116-3344-42A706FD7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862180" y="3249657"/>
                <a:ext cx="5042164" cy="3781623"/>
              </a:xfrm>
              <a:prstGeom prst="rect">
                <a:avLst/>
              </a:prstGeom>
            </p:spPr>
          </p:pic>
          <p:pic>
            <p:nvPicPr>
  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743CAF7-4B88-EC3F-C992-D17EE1F58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8391632" y="1867956"/>
                <a:ext cx="4421590" cy="442159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636D84-569D-B1E5-1B85-EB4079EA4B37}"/>
                </a:ext>
              </a:extLst>
            </p:cNvPr>
            <p:cNvSpPr txBox="1"/>
            <p:nvPr/>
          </p:nvSpPr>
          <p:spPr>
            <a:xfrm>
              <a:off x="-7946992" y="7458012"/>
              <a:ext cx="2586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Слон на </a:t>
              </a:r>
              <a:r>
                <a:rPr lang="ru-RU" sz="2800" b="1" dirty="0" err="1"/>
                <a:t>скутері</a:t>
              </a:r>
              <a:endParaRPr lang="ru-UA" sz="2800" b="1" dirty="0"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AC61D3F-C65F-424F-A9A0-A02AB57B4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517" y="609467"/>
            <a:ext cx="5285690" cy="570635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708C411-8B12-486A-9C8B-C17A56BB44DF}"/>
              </a:ext>
            </a:extLst>
          </p:cNvPr>
          <p:cNvGrpSpPr/>
          <p:nvPr/>
        </p:nvGrpSpPr>
        <p:grpSpPr>
          <a:xfrm>
            <a:off x="2063049" y="651737"/>
            <a:ext cx="4593357" cy="5426383"/>
            <a:chOff x="1966679" y="766838"/>
            <a:chExt cx="4593357" cy="542638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045D4AF-BC6F-4837-A066-2FD2BBD31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-1812" t="-3315" r="-601" b="-1"/>
            <a:stretch/>
          </p:blipFill>
          <p:spPr>
            <a:xfrm>
              <a:off x="1966679" y="766838"/>
              <a:ext cx="4593357" cy="479259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D574D6D-41BB-4014-901A-5C5C11434930}"/>
                </a:ext>
              </a:extLst>
            </p:cNvPr>
            <p:cNvSpPr txBox="1"/>
            <p:nvPr/>
          </p:nvSpPr>
          <p:spPr>
            <a:xfrm>
              <a:off x="2909318" y="5670001"/>
              <a:ext cx="26297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Люстра на </a:t>
              </a:r>
              <a:r>
                <a:rPr lang="ru-RU" sz="2800" b="1" dirty="0" err="1"/>
                <a:t>столі</a:t>
              </a:r>
              <a:endParaRPr lang="ru-UA" sz="2800" b="1" dirty="0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B71E65F-4F4D-4075-A12F-C1ED4C4B1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052" y="606183"/>
            <a:ext cx="5285690" cy="5706351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26FCB1F-B670-46E3-BB9D-42534D0B5436}"/>
              </a:ext>
            </a:extLst>
          </p:cNvPr>
          <p:cNvGrpSpPr/>
          <p:nvPr/>
        </p:nvGrpSpPr>
        <p:grpSpPr>
          <a:xfrm>
            <a:off x="2111835" y="700906"/>
            <a:ext cx="4417464" cy="5384147"/>
            <a:chOff x="2099375" y="724691"/>
            <a:chExt cx="4417464" cy="538414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3BD8B7D-1ABF-49E6-80AF-52ECDC31E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3227" r="3227"/>
            <a:stretch/>
          </p:blipFill>
          <p:spPr>
            <a:xfrm>
              <a:off x="2099375" y="724691"/>
              <a:ext cx="4417464" cy="498248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F14B6F-A368-4787-AEFA-63B6FF005B28}"/>
                </a:ext>
              </a:extLst>
            </p:cNvPr>
            <p:cNvSpPr txBox="1"/>
            <p:nvPr/>
          </p:nvSpPr>
          <p:spPr>
            <a:xfrm>
              <a:off x="2793910" y="5585618"/>
              <a:ext cx="3028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Оса на </a:t>
              </a:r>
              <a:r>
                <a:rPr lang="ru-RU" sz="2800" b="1" dirty="0" err="1"/>
                <a:t>соняшнику</a:t>
              </a:r>
              <a:endParaRPr lang="ru-UA" sz="28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04DF924-EB9C-40DA-ABCB-321769EFF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251" y="606182"/>
            <a:ext cx="5279594" cy="5706351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5611AB3-0453-4DC3-AE70-EAEC8023D481}"/>
              </a:ext>
            </a:extLst>
          </p:cNvPr>
          <p:cNvGrpSpPr/>
          <p:nvPr/>
        </p:nvGrpSpPr>
        <p:grpSpPr>
          <a:xfrm>
            <a:off x="1919020" y="828884"/>
            <a:ext cx="4745389" cy="5200231"/>
            <a:chOff x="1951331" y="780847"/>
            <a:chExt cx="4745389" cy="5200231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6C88892-D0F6-479A-BA45-1DE4B8747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12693" t="10245" r="11774" b="15225"/>
            <a:stretch/>
          </p:blipFill>
          <p:spPr>
            <a:xfrm>
              <a:off x="1951331" y="780847"/>
              <a:ext cx="4745389" cy="467701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BE3FB61-0749-46A6-B1EA-7297CD56AF8F}"/>
                </a:ext>
              </a:extLst>
            </p:cNvPr>
            <p:cNvSpPr txBox="1"/>
            <p:nvPr/>
          </p:nvSpPr>
          <p:spPr>
            <a:xfrm>
              <a:off x="3051080" y="5457858"/>
              <a:ext cx="25458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Крісло</a:t>
              </a:r>
              <a:r>
                <a:rPr lang="ru-RU" sz="2800" b="1" dirty="0"/>
                <a:t> в </a:t>
              </a:r>
              <a:r>
                <a:rPr lang="ru-RU" sz="2800" b="1" dirty="0" err="1"/>
                <a:t>скрині</a:t>
              </a:r>
              <a:endParaRPr lang="ru-UA" sz="2800" b="1" dirty="0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F724463-F0DD-4194-B4A1-DE69EF686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743" y="611107"/>
            <a:ext cx="5285690" cy="57063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5640B9E-20DC-CA1B-ED3B-8F8B7280FBA7}"/>
              </a:ext>
            </a:extLst>
          </p:cNvPr>
          <p:cNvGrpSpPr/>
          <p:nvPr/>
        </p:nvGrpSpPr>
        <p:grpSpPr>
          <a:xfrm>
            <a:off x="2048364" y="564714"/>
            <a:ext cx="4551065" cy="5464401"/>
            <a:chOff x="2176496" y="679272"/>
            <a:chExt cx="4551065" cy="5464401"/>
          </a:xfrm>
        </p:grpSpPr>
        <p:pic>
          <p:nvPicPr>
            <p:cNvPr id="8" name="Рисунок 7" descr="Изображение выглядит как пить, коктейль, сок, Коктейльный гарнир&#10;&#10;Автоматически созданное описание">
              <a:extLst>
                <a:ext uri="{FF2B5EF4-FFF2-40B4-BE49-F238E27FC236}">
                  <a16:creationId xmlns:a16="http://schemas.microsoft.com/office/drawing/2014/main" id="{4F16D377-6A5C-2E2A-AC4A-0BCC8C75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96" y="679272"/>
              <a:ext cx="4551065" cy="45510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05864B-BAE3-EA54-BC9D-5ECF5CA563C9}"/>
                </a:ext>
              </a:extLst>
            </p:cNvPr>
            <p:cNvSpPr txBox="1"/>
            <p:nvPr/>
          </p:nvSpPr>
          <p:spPr>
            <a:xfrm>
              <a:off x="3359310" y="5620453"/>
              <a:ext cx="2165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Сік</a:t>
              </a:r>
              <a:r>
                <a:rPr lang="ru-RU" sz="2800" b="1" dirty="0"/>
                <a:t> в </a:t>
              </a:r>
              <a:r>
                <a:rPr lang="ru-RU" sz="2800" b="1" dirty="0" err="1"/>
                <a:t>склянці</a:t>
              </a:r>
              <a:endParaRPr lang="ru-UA" sz="2800" b="1" dirty="0"/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A660668-4969-436C-9CA2-5281320CC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613" y="588991"/>
            <a:ext cx="5279594" cy="57063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573586-5BD4-401F-886F-FBA48EE3D7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380" y="606181"/>
            <a:ext cx="5213816" cy="5340982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00869" y="2304361"/>
            <a:ext cx="30861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33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2024-08-23T15:40:05Z</dcterms:created>
  <dcterms:modified xsi:type="dcterms:W3CDTF">2024-11-27T11:12:38Z</dcterms:modified>
</cp:coreProperties>
</file>