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94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microsoft.com/office/2007/relationships/hdphoto" Target="../media/image21.wdp"/><Relationship Id="rId22" Type="http://schemas.openxmlformats.org/officeDocument/2006/relationships/image" Target="../media/image22.png"/><Relationship Id="rId23" Type="http://schemas.openxmlformats.org/officeDocument/2006/relationships/slide" Target="slide1.xml"/><Relationship Id="rId24" Type="http://schemas.openxmlformats.org/officeDocument/2006/relationships/tags" Target="../tags/tag1.xml"/><Relationship Id="rId25" Type="http://schemas.openxmlformats.org/officeDocument/2006/relationships/image" Target="../media/image23.png"/><Relationship Id="rId26" Type="http://schemas.openxmlformats.org/officeDocument/2006/relationships/slideLayout" Target="../slideLayouts/slideLayout7.xml"/><Relationship Id="rId27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Рисунок 48" descr="Изображение выглядит как картина, облако, рисунок, дере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"/>
          <a:stretch>
            <a:fillRect/>
          </a:stretch>
        </p:blipFill>
        <p:spPr>
          <a:xfrm>
            <a:off x="-2863" y="0"/>
            <a:ext cx="12194864" cy="6857999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164048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347423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521910"/>
            <a:ext cx="9334500" cy="2105848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1377790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1507408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1377789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1504274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1377790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1507408"/>
            <a:ext cx="1077097" cy="78709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1381958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1508443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1405600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1535218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1427218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1553703"/>
            <a:ext cx="1077097" cy="78709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17" y="3693225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463" y="3644635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868015" y="3644339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48162" y="3676075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120" y="3671341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9151" y="3601613"/>
            <a:ext cx="521500" cy="82094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88468" y="3611672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268615" y="3643408"/>
            <a:ext cx="596494" cy="73868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2484" y="3640930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4030" y="3592340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885531" y="3619701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5678" y="3651437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348" y="5729085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763960" y="5858703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2307071" y="5729084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1456555" y="5855569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6262" y="5729085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3772570" y="5858703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277196" y="5733253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4426680" y="5859738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9727" y="5756895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 flipV="1">
            <a:off x="6716035" y="5886513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292500" y="5778513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441984" y="5904998"/>
            <a:ext cx="1077097" cy="787097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550210" y="1069297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548090" y="3173030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2" y="4579756"/>
            <a:ext cx="1351226" cy="1351226"/>
          </a:xfrm>
          <a:prstGeom prst="rect">
            <a:avLst/>
          </a:prstGeom>
        </p:spPr>
      </p:pic>
      <p:pic>
        <p:nvPicPr>
          <p:cNvPr id="27" name="Рисунок 26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1700894" y="4576176"/>
            <a:ext cx="1406988" cy="140698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9" y="125361"/>
            <a:ext cx="1576535" cy="1576535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879" y="62077"/>
            <a:ext cx="1540829" cy="1540829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83" y="2305418"/>
            <a:ext cx="1450680" cy="145068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07" y="2405916"/>
            <a:ext cx="932140" cy="1241462"/>
          </a:xfrm>
          <a:prstGeom prst="rect">
            <a:avLst/>
          </a:prstGeom>
        </p:spPr>
      </p:pic>
      <p:pic>
        <p:nvPicPr>
          <p:cNvPr id="103" name="Рисунок 102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49" y="108929"/>
            <a:ext cx="1576535" cy="157653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593" y="327665"/>
            <a:ext cx="1131636" cy="1131636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860" y="144076"/>
            <a:ext cx="1576535" cy="1576535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зарисовка, мультфильм, рисунок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075"/>
            <a:ext cx="1576535" cy="1576535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3"/>
            <a:ext cx="1540829" cy="1540829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133" y="65742"/>
            <a:ext cx="1540829" cy="1540829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багет, Прямоугольник, рам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04" y="86534"/>
            <a:ext cx="1540829" cy="154082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70" y="360118"/>
            <a:ext cx="1131636" cy="1131636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218" y="2300177"/>
            <a:ext cx="1450680" cy="145068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09" y="2405916"/>
            <a:ext cx="932140" cy="1241462"/>
          </a:xfrm>
          <a:prstGeom prst="rect">
            <a:avLst/>
          </a:prstGeom>
        </p:spPr>
      </p:pic>
      <p:pic>
        <p:nvPicPr>
          <p:cNvPr id="111" name="Рисунок 110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418" y="2293827"/>
            <a:ext cx="1450680" cy="1450680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286" y="2416273"/>
            <a:ext cx="932140" cy="124146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48" y="2482655"/>
            <a:ext cx="1131636" cy="113163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749" y="2404786"/>
            <a:ext cx="932140" cy="1241462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258" y="2297127"/>
            <a:ext cx="1450680" cy="1450680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598" y="2498799"/>
            <a:ext cx="1131636" cy="1131636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47" y="4579756"/>
            <a:ext cx="1351226" cy="1351226"/>
          </a:xfrm>
          <a:prstGeom prst="rect">
            <a:avLst/>
          </a:prstGeom>
        </p:spPr>
      </p:pic>
      <p:pic>
        <p:nvPicPr>
          <p:cNvPr id="116" name="Рисунок 115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>
            <a:grayscl/>
          </a:blip>
          <a:srcRect t="16" b="16"/>
          <a:stretch>
            <a:fillRect/>
          </a:stretch>
        </p:blipFill>
        <p:spPr>
          <a:xfrm>
            <a:off x="4777828" y="4551875"/>
            <a:ext cx="1406988" cy="1406988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06" y="4579756"/>
            <a:ext cx="1351226" cy="1351226"/>
          </a:xfrm>
          <a:prstGeom prst="rect">
            <a:avLst/>
          </a:prstGeom>
        </p:spPr>
      </p:pic>
      <p:pic>
        <p:nvPicPr>
          <p:cNvPr id="118" name="Рисунок 117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7674048" y="4551875"/>
            <a:ext cx="1406988" cy="1406988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039" y="4657841"/>
            <a:ext cx="1131636" cy="1131636"/>
          </a:xfrm>
          <a:prstGeom prst="rect">
            <a:avLst/>
          </a:prstGeom>
        </p:spPr>
      </p:pic>
      <p:pic>
        <p:nvPicPr>
          <p:cNvPr id="119" name="Рисунок 118" descr="C:\Users\yanag\OneDrive\Робочий стіл\Без назви-1.pngБез назви-1"/>
          <p:cNvPicPr>
            <a:picLocks noChangeAspect="1"/>
          </p:cNvPicPr>
          <p:nvPr/>
        </p:nvPicPr>
        <p:blipFill>
          <a:blip r:embed="rId6"/>
          <a:srcRect t="16" b="16"/>
          <a:stretch>
            <a:fillRect/>
          </a:stretch>
        </p:blipFill>
        <p:spPr>
          <a:xfrm>
            <a:off x="4777828" y="4550840"/>
            <a:ext cx="1406988" cy="1406988"/>
          </a:xfrm>
          <a:prstGeom prst="rect">
            <a:avLst/>
          </a:prstGeom>
        </p:spPr>
      </p:pic>
      <p:pic>
        <p:nvPicPr>
          <p:cNvPr id="120" name="Рисунок 119" descr="Изображение выглядит как улыбка, смайлик, эмотикон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400" y="4578721"/>
            <a:ext cx="1351226" cy="1351226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034" y="4724076"/>
            <a:ext cx="1131636" cy="1131636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4299" y="172980"/>
            <a:ext cx="9334500" cy="209648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14300" y="2349547"/>
            <a:ext cx="9334500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14300" y="4527237"/>
            <a:ext cx="9334499" cy="2097130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Группа 98"/>
          <p:cNvGrpSpPr/>
          <p:nvPr/>
        </p:nvGrpSpPr>
        <p:grpSpPr>
          <a:xfrm>
            <a:off x="9550372" y="5390528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183" y="1427218"/>
            <a:ext cx="3933239" cy="4054602"/>
          </a:xfrm>
          <a:prstGeom prst="rect">
            <a:avLst/>
          </a:prstGeom>
        </p:spPr>
      </p:pic>
      <p:pic>
        <p:nvPicPr>
          <p:cNvPr id="219" name="Picture 218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016490" y="2463800"/>
            <a:ext cx="1628775" cy="2105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1FF638-BDC6-4B03-A7A2-E9F1EEC55E7A}"/>
</file>

<file path=customXml/itemProps2.xml><?xml version="1.0" encoding="utf-8"?>
<ds:datastoreItem xmlns:ds="http://schemas.openxmlformats.org/officeDocument/2006/customXml" ds:itemID="{75110CCE-2DA5-4A90-A197-3A72B62A6EDF}"/>
</file>

<file path=customXml/itemProps3.xml><?xml version="1.0" encoding="utf-8"?>
<ds:datastoreItem xmlns:ds="http://schemas.openxmlformats.org/officeDocument/2006/customXml" ds:itemID="{A0678DA4-8B52-4788-B572-E18844CA0420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Slides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5_Тема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107</cp:revision>
  <dcterms:created xsi:type="dcterms:W3CDTF">2022-10-20T14:41:00Z</dcterms:created>
  <dcterms:modified xsi:type="dcterms:W3CDTF">2025-04-09T15:11:41Z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D5A110FA7E5C4D2EA9A7B54A082A5EC0_12</vt:lpwstr>
  </property>
  <property fmtid="{D5CDD505-2E9C-101B-9397-08002B2CF9AE}" pid="3" name="KSOProductBuildVer">
    <vt:lpwstr>1033-12.2.0.20782</vt:lpwstr>
  </property>
  <property fmtid="{D5CDD505-2E9C-101B-9397-08002B2CF9AE}" pid="4" name="ContentTypeId">
    <vt:lpwstr>0x010100F36324872565BB459892B1B9D623CC6C</vt:lpwstr>
  </property>
</Properties>
</file>