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332" y="3448050"/>
            <a:ext cx="28765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DB926-0664-4069-893A-B4B515146B6A}"/>
</file>

<file path=customXml/itemProps2.xml><?xml version="1.0" encoding="utf-8"?>
<ds:datastoreItem xmlns:ds="http://schemas.openxmlformats.org/officeDocument/2006/customXml" ds:itemID="{7921AFD2-94D7-437E-9D02-7FC7B38AD06C}"/>
</file>

<file path=customXml/itemProps3.xml><?xml version="1.0" encoding="utf-8"?>
<ds:datastoreItem xmlns:ds="http://schemas.openxmlformats.org/officeDocument/2006/customXml" ds:itemID="{0D945D05-E920-409D-BAD3-22590008C3C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