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3CB25-87AF-D5D3-120C-7A20EEE01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5DC627B-4170-EF07-1EA8-FC6FE25E79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244ECA-5539-78B2-5A23-AFB7AE035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78E429-1C20-85DE-1D9E-01D99AE47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E0CEA3-32D0-B7D2-14CD-05465D869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031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2CDC75-1620-E3D9-AC7F-315AB6B8B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4B0464-1BD6-8219-5ED7-56771AAF8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D8BB49-1D33-C474-BB2E-23FE75ED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BCB080-1D70-EBCE-E53A-3848A4AC2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4995D1-9C1D-8434-82FF-C683BB6B9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753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CA97462-A9E6-6658-2879-68EA8AC429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220C48-F586-83F6-DCC5-5647DA79D4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2589C6-E5E3-B09F-EB05-4E449A752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42E4ED-AFF3-B193-9F3C-C0698D0E9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E0A0C0-D85D-35FD-06ED-DC704CABC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657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D139BD-70A7-4DF9-70C0-CB5E7C01C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01B920-84E1-D55C-4923-0780EF1A8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1A420B-D8DE-E8BA-F818-C401267CD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C88901-532A-57F1-23BA-915E7FB6D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75ACD4-D906-4AC4-3BE2-E5D031D37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412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A21F0-BDB8-974D-36EC-AC77FD2E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37A968-7EA3-31C3-B2FF-243B1E1B8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0C35ED-B66C-32F3-2D7E-5CEE95EFB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C571E1-40F6-E420-1631-C47AF1D6B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6331C4-D896-B5F2-9695-E82FE440F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73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6246CC-7E74-D89A-B77D-D07FB766A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101B3A-ADB2-2FD0-6176-E41D08105C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C23527-9C85-AA5A-9587-0BE56F3D4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64252C-CA1B-455B-F5DC-845358528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07D292-40B3-532F-EA88-9E0F6568A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ACE8CF-0ACA-2F51-60EC-4EBE0E8B6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54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9E4FC9-3CC1-1524-650A-CC336EC35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322430-1D12-FF1F-8A91-719426F9F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254B9D-DF4D-CAAF-4101-977DF24AF6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5355ED-D9BA-2B62-F585-A61BF92B0D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C27341F-6574-5605-04AF-8E8A810424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34EE44F-2227-33F3-B3AB-E79224664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364CBAE-590A-C987-BAAE-9743D71BD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5C22510-D550-0B4A-E20E-50446C00D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721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8C2CAE-148E-78AB-3B8C-8F05382F5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60E4B4-4594-F5EF-653C-C090FACE1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CA6141-C3B0-7DF8-9FAC-342780AAE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205B00-4F1C-94F4-F24D-984E976E9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70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AF666C3-5653-C2F5-3DF2-C1465DA48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CDFD971-DB8C-02FA-EA95-46FB9E29D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8873DA4-1AE3-EED2-4E4C-18623C943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274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6A54D4-D0E5-8BC1-6946-50D70DE10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4A2FF0-59D5-DC2D-495B-0D895EFFD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9A09C3-2832-AAB7-9433-6BA096E92D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81DC53-D216-621C-3D84-81FE8DC7E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5C41AB-7F25-F099-BE3B-AF0940022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554B1F-6077-E1B2-17FA-371DBC18D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630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0CDD0-A05F-1F86-AA17-3EF6FD73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0CD0FEE-B549-CB4E-94CA-D14A67A0AA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6541B5-B126-3A04-BFBD-C89AAD60F1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9A06DD-48A8-E747-8849-9F16A3EA9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E8141F-3BCE-32A7-AF14-86C23F3AD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30B596-DECB-C6BE-E75D-F2F45BB54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30222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706FFA-EB15-608E-0F37-4D847EDD6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EEB054-648E-C3F8-D30B-370124C61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CD5FC-0473-0DF4-427C-9F93CEC663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11A7C0-8F44-0282-3A47-0F1AF2AF7D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729DE0-DF6C-D1A4-080E-208FC21E8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81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hyperlink" Target="https://pixabay.com/en/question-mark-question-mark-symbol-706906/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D4B5E5-DAC2-9C27-845B-DFC4816C4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88" y="-113122"/>
            <a:ext cx="12349114" cy="7088957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1DDE9AF-45C4-162D-5BC1-F28F8269C2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150423"/>
              </p:ext>
            </p:extLst>
          </p:nvPr>
        </p:nvGraphicFramePr>
        <p:xfrm>
          <a:off x="701062" y="1522577"/>
          <a:ext cx="3780000" cy="37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2618957496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383974549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22466502"/>
                    </a:ext>
                  </a:extLst>
                </a:gridCol>
              </a:tblGrid>
              <a:tr h="126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019636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719816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205926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147864B-B953-598F-631A-A4CF0127B4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350319"/>
              </p:ext>
            </p:extLst>
          </p:nvPr>
        </p:nvGraphicFramePr>
        <p:xfrm>
          <a:off x="4946453" y="1539000"/>
          <a:ext cx="3780000" cy="37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2618957496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383974549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22466502"/>
                    </a:ext>
                  </a:extLst>
                </a:gridCol>
              </a:tblGrid>
              <a:tr h="126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019636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719816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205926"/>
                  </a:ext>
                </a:extLst>
              </a:tr>
            </a:tbl>
          </a:graphicData>
        </a:graphic>
      </p:graphicFrame>
      <p:sp>
        <p:nvSpPr>
          <p:cNvPr id="9" name="Овал 8">
            <a:extLst>
              <a:ext uri="{FF2B5EF4-FFF2-40B4-BE49-F238E27FC236}">
                <a16:creationId xmlns:a16="http://schemas.microsoft.com/office/drawing/2014/main" id="{19E5A9C5-F2CD-CC60-6B4C-BD6BE07C658C}"/>
              </a:ext>
            </a:extLst>
          </p:cNvPr>
          <p:cNvSpPr/>
          <p:nvPr/>
        </p:nvSpPr>
        <p:spPr>
          <a:xfrm>
            <a:off x="1075058" y="1960775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4BC416F3-5376-4F7C-55B1-5D339D12549F}"/>
              </a:ext>
            </a:extLst>
          </p:cNvPr>
          <p:cNvSpPr/>
          <p:nvPr/>
        </p:nvSpPr>
        <p:spPr>
          <a:xfrm>
            <a:off x="1037518" y="4414416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56E65DD1-89F3-E82A-55DF-8C47BD87C2FD}"/>
              </a:ext>
            </a:extLst>
          </p:cNvPr>
          <p:cNvSpPr/>
          <p:nvPr/>
        </p:nvSpPr>
        <p:spPr>
          <a:xfrm>
            <a:off x="2321062" y="3158999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97D34377-0C51-4100-E9E5-B17CAF740E24}"/>
              </a:ext>
            </a:extLst>
          </p:cNvPr>
          <p:cNvSpPr/>
          <p:nvPr/>
        </p:nvSpPr>
        <p:spPr>
          <a:xfrm>
            <a:off x="3580044" y="1903979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81A7A59C-036C-90EF-51F3-12F008073ECF}"/>
              </a:ext>
            </a:extLst>
          </p:cNvPr>
          <p:cNvCxnSpPr>
            <a:cxnSpLocks/>
          </p:cNvCxnSpPr>
          <p:nvPr/>
        </p:nvCxnSpPr>
        <p:spPr>
          <a:xfrm flipH="1">
            <a:off x="701062" y="2806829"/>
            <a:ext cx="1242017" cy="121841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Крест 26">
            <a:extLst>
              <a:ext uri="{FF2B5EF4-FFF2-40B4-BE49-F238E27FC236}">
                <a16:creationId xmlns:a16="http://schemas.microsoft.com/office/drawing/2014/main" id="{74A046B9-1D27-EA08-17E4-D1F44F448ABC}"/>
              </a:ext>
            </a:extLst>
          </p:cNvPr>
          <p:cNvSpPr/>
          <p:nvPr/>
        </p:nvSpPr>
        <p:spPr>
          <a:xfrm>
            <a:off x="1966469" y="1539000"/>
            <a:ext cx="1242017" cy="1225100"/>
          </a:xfrm>
          <a:prstGeom prst="plus">
            <a:avLst>
              <a:gd name="adj" fmla="val 4634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9D36B4A-C157-619F-8E07-1255966CF26D}"/>
              </a:ext>
            </a:extLst>
          </p:cNvPr>
          <p:cNvSpPr/>
          <p:nvPr/>
        </p:nvSpPr>
        <p:spPr>
          <a:xfrm>
            <a:off x="5036653" y="1657097"/>
            <a:ext cx="1071717" cy="1061924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6BDC404E-544F-DE1C-A2BC-42BB307C72F0}"/>
              </a:ext>
            </a:extLst>
          </p:cNvPr>
          <p:cNvSpPr/>
          <p:nvPr/>
        </p:nvSpPr>
        <p:spPr>
          <a:xfrm>
            <a:off x="5297864" y="1934065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FB35661-597A-7C5A-B254-48A932CB3ED4}"/>
              </a:ext>
            </a:extLst>
          </p:cNvPr>
          <p:cNvSpPr/>
          <p:nvPr/>
        </p:nvSpPr>
        <p:spPr>
          <a:xfrm>
            <a:off x="5024281" y="4177335"/>
            <a:ext cx="1071717" cy="989574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1566CA84-B85E-E541-A5D8-07D2D9AF2550}"/>
              </a:ext>
            </a:extLst>
          </p:cNvPr>
          <p:cNvSpPr/>
          <p:nvPr/>
        </p:nvSpPr>
        <p:spPr>
          <a:xfrm>
            <a:off x="6306514" y="2902005"/>
            <a:ext cx="1071717" cy="1020861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543F657-D019-576D-8037-C62AEF25D02E}"/>
              </a:ext>
            </a:extLst>
          </p:cNvPr>
          <p:cNvSpPr/>
          <p:nvPr/>
        </p:nvSpPr>
        <p:spPr>
          <a:xfrm>
            <a:off x="5024282" y="2825770"/>
            <a:ext cx="1071717" cy="1173329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B35A2408-D9EB-CD2A-3EE5-2DFAE5C6BC1C}"/>
              </a:ext>
            </a:extLst>
          </p:cNvPr>
          <p:cNvSpPr/>
          <p:nvPr/>
        </p:nvSpPr>
        <p:spPr>
          <a:xfrm>
            <a:off x="7596727" y="1592896"/>
            <a:ext cx="1071717" cy="998048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1CE89C74-0945-9B7C-7EB6-F85D60D709C0}"/>
              </a:ext>
            </a:extLst>
          </p:cNvPr>
          <p:cNvSpPr/>
          <p:nvPr/>
        </p:nvSpPr>
        <p:spPr>
          <a:xfrm>
            <a:off x="5248112" y="4421171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C3270A18-FB47-6382-D379-083D30BD11CB}"/>
              </a:ext>
            </a:extLst>
          </p:cNvPr>
          <p:cNvCxnSpPr>
            <a:cxnSpLocks/>
          </p:cNvCxnSpPr>
          <p:nvPr/>
        </p:nvCxnSpPr>
        <p:spPr>
          <a:xfrm flipH="1">
            <a:off x="4946453" y="2817359"/>
            <a:ext cx="1242822" cy="12078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id="{CB1B9E92-0424-799D-567E-0A7CA7EE8FFC}"/>
              </a:ext>
            </a:extLst>
          </p:cNvPr>
          <p:cNvSpPr/>
          <p:nvPr/>
        </p:nvSpPr>
        <p:spPr>
          <a:xfrm>
            <a:off x="6566453" y="3158999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402D9B36-296D-96E8-6567-434DF3C5D58B}"/>
              </a:ext>
            </a:extLst>
          </p:cNvPr>
          <p:cNvSpPr/>
          <p:nvPr/>
        </p:nvSpPr>
        <p:spPr>
          <a:xfrm>
            <a:off x="7842094" y="1903979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D041CB96-91C0-7BE5-7A4D-37305428C6B7}"/>
              </a:ext>
            </a:extLst>
          </p:cNvPr>
          <p:cNvSpPr/>
          <p:nvPr/>
        </p:nvSpPr>
        <p:spPr>
          <a:xfrm>
            <a:off x="6238660" y="1592896"/>
            <a:ext cx="1071717" cy="1173329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Крест 18">
            <a:extLst>
              <a:ext uri="{FF2B5EF4-FFF2-40B4-BE49-F238E27FC236}">
                <a16:creationId xmlns:a16="http://schemas.microsoft.com/office/drawing/2014/main" id="{4233F883-0F08-0F31-B694-28CFAF3DBAAC}"/>
              </a:ext>
            </a:extLst>
          </p:cNvPr>
          <p:cNvSpPr/>
          <p:nvPr/>
        </p:nvSpPr>
        <p:spPr>
          <a:xfrm>
            <a:off x="6205288" y="1539000"/>
            <a:ext cx="1242822" cy="1241523"/>
          </a:xfrm>
          <a:prstGeom prst="plus">
            <a:avLst>
              <a:gd name="adj" fmla="val 4634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30EBA39-500D-3DF2-7933-673AC0E67D33}"/>
              </a:ext>
            </a:extLst>
          </p:cNvPr>
          <p:cNvGrpSpPr/>
          <p:nvPr/>
        </p:nvGrpSpPr>
        <p:grpSpPr>
          <a:xfrm>
            <a:off x="697477" y="1522434"/>
            <a:ext cx="3780000" cy="3780000"/>
            <a:chOff x="1150500" y="1463359"/>
            <a:chExt cx="3600000" cy="360000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DA37DE36-B250-E95D-08F7-DAD90308448B}"/>
                </a:ext>
              </a:extLst>
            </p:cNvPr>
            <p:cNvSpPr/>
            <p:nvPr/>
          </p:nvSpPr>
          <p:spPr>
            <a:xfrm>
              <a:off x="1150500" y="1463359"/>
              <a:ext cx="3600000" cy="360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2F121BB9-9B7D-F67C-926C-57BEFE3DE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1247478" y="1585388"/>
              <a:ext cx="3355942" cy="3355942"/>
            </a:xfrm>
            <a:prstGeom prst="rect">
              <a:avLst/>
            </a:prstGeom>
          </p:spPr>
        </p:pic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893505D-A3DD-59C7-0019-C621B0D80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554" y="5519239"/>
            <a:ext cx="1158445" cy="1002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B5C4DE83-9AD4-A571-E843-88040807F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35520" y="1380944"/>
            <a:ext cx="4161928" cy="4282151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228" name="Picture 227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86392" y="3382889"/>
            <a:ext cx="300990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77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27" grpId="0" animBg="1"/>
      <p:bldP spid="31" grpId="0" animBg="1"/>
      <p:bldP spid="14" grpId="0" animBg="1"/>
      <p:bldP spid="14" grpId="1" animBg="1"/>
      <p:bldP spid="32" grpId="0" animBg="1"/>
      <p:bldP spid="33" grpId="0" animBg="1"/>
      <p:bldP spid="34" grpId="0" animBg="1"/>
      <p:bldP spid="35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36" grpId="0" animBg="1"/>
      <p:bldP spid="19" grpId="0" animBg="1"/>
      <p:bldP spid="1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0D71A70-0571-4B6C-B08F-D006F7B1E5C8}"/>
</file>

<file path=customXml/itemProps2.xml><?xml version="1.0" encoding="utf-8"?>
<ds:datastoreItem xmlns:ds="http://schemas.openxmlformats.org/officeDocument/2006/customXml" ds:itemID="{0D70F718-1A63-43ED-8CF4-C2A4364D2DB4}"/>
</file>

<file path=customXml/itemProps3.xml><?xml version="1.0" encoding="utf-8"?>
<ds:datastoreItem xmlns:ds="http://schemas.openxmlformats.org/officeDocument/2006/customXml" ds:itemID="{645A7C6A-DA79-4E54-BB87-3D23E4DFBCF4}"/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1</cp:revision>
  <dcterms:created xsi:type="dcterms:W3CDTF">2025-05-18T10:08:22Z</dcterms:created>
  <dcterms:modified xsi:type="dcterms:W3CDTF">2025-05-18T10:51:39Z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