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8" autoAdjust="0"/>
    <p:restoredTop sz="94660"/>
  </p:normalViewPr>
  <p:slideViewPr>
    <p:cSldViewPr snapToGrid="0">
      <p:cViewPr>
        <p:scale>
          <a:sx n="75" d="100"/>
          <a:sy n="75" d="100"/>
        </p:scale>
        <p:origin x="996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355FA5-2168-4C50-B4EC-7770D57017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B9066E-B4C8-4F45-A45F-11AC9920C0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16ED8E-9E55-4D98-99C6-7FCEBC0C5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FA7772-D169-4D40-8A55-C707D97A6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D3BE32-67B1-4AA5-AE9F-B5596377B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55272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F80184-9AE6-4881-95D7-E1189A3FC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907D647-85B6-4B9D-9266-98EEA2FD13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43FF58-4BE5-49AB-8B01-3F1476D02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8434F-73C8-43C6-A79D-C5DDDC916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854DBC-3D1F-4066-8BF2-3B1B23BF3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6062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4313E0-D722-42FB-BBAD-3948FAA008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2D8BA70-E21A-49BC-92CA-12310EC16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20E5C1-C949-434D-A7C9-7F95ACFB8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855CCA-038B-4168-B2EB-5C941DE16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CA9868-5ACB-48B5-831D-7C03E02C3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86240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5C5AAE-B83E-42F0-8DB1-9CAF3B74F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D2DC06-89F7-4766-8D9E-FF7277691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D6B85A-2309-442F-817B-1363CB13A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AF7F87-8065-4809-90C4-B4D966D6D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3619CF-278B-4C1C-8C02-6068019C3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2677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E33920-BF0F-4118-B763-208142E00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41C9E6-C467-4BE5-97B2-8E8E3D253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32A11B-E6EE-460B-A253-3535C4541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86827B-052E-41DD-83C7-07D2076AC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65A44D-4398-41CD-A28A-F2318AEA8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3674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1F2D69-9B95-49B8-8CB8-5E62FF81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15FACB-9DA8-4A15-8DC2-8713D406C4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1D094E0-688D-4B6F-8AAD-C71809D85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400DD4-42F1-4470-BD8D-5C4F7452A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1B9605-8E3A-46C8-B42E-54844DFA0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BF4B30-BEB4-4FFA-B963-34160EFA7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1288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3A792-0797-4B7E-BA6A-77C9812A2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F01A59-8C5C-43A0-9729-507748F04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79534A0-667F-4C2E-B415-C9C4026D2E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75A0709-1BDF-4805-A582-86A5F84664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4C5D256-954C-40E6-88C7-F03849500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30CE1F-B1F1-4A97-8B85-6D5199184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791CC24-ECE7-481E-82C0-B4FB9529E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DE2A295-194A-44D5-99C4-5094E5F7D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3399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B20BA5-4D29-41D5-864B-4582EA806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7076D9-7987-4E5A-A930-D82BFB910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5CB25D-BA77-4ED5-880E-14A96D3AA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AEC0832-60F0-4BE4-969B-C97713EEE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02490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5F7FC4-82A4-45A7-A30B-ACCD3D4F8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79F5F3-D153-4457-BC54-B7DC7A592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55FA835-5EF6-42D4-8146-644322523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8220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731BD8-AB27-48DB-BC09-51E5CA15D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85A112-8808-4809-B2C6-B07A1AF99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C5D9B30-1673-4246-A64A-A76A65F2B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CFEA92-09E2-45B7-98A1-F9A647C3C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73509C-4D93-482A-B223-104306B2D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90DBF1-456D-4235-94D7-55DCCD435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24751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DF9C58-3278-4CD2-94FE-52369292D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03542E9-55FF-4535-93D9-F943A72D33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2F0170-0E4F-47C2-9101-F4B06DDC1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00F6CE2-7FBA-496E-B6D9-C8662B484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A08607D-58C1-4074-86B8-0E3631126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5C8637-7789-471C-AE79-92048AB1B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803443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43331E-4BE7-41B2-9EC6-19BFD418C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220701-6948-4924-ABCF-7127455A0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F0472-E646-4E29-B057-E3AE5A46D4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25F59-C64C-45FF-8C86-3F94FFBE79F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9BA71B-070A-4D10-BDA8-C64EE2D365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476C66-DAA5-405F-AA53-E9A4718FB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417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5CB583-E30E-4FA4-B076-C34371824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рисунок, зарисовка, пожарный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A6ABDC5E-6E50-8AA7-A799-4DBFBB1A3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2396" y="1955459"/>
            <a:ext cx="4502669" cy="474890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56B012-0843-7ACF-25C1-55DF017060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172">
            <a:off x="7519179" y="3347497"/>
            <a:ext cx="2884010" cy="288401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10500AD-9562-44FB-B1C4-6C17D8A0D25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545"/>
          <a:stretch/>
        </p:blipFill>
        <p:spPr>
          <a:xfrm>
            <a:off x="-817" y="2007254"/>
            <a:ext cx="4615503" cy="485074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8BF424-3217-46A2-829F-C75E66ED49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205" y="4015510"/>
            <a:ext cx="1347641" cy="1356698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88B05F-8314-4392-8A11-E02618BBEF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695" y="4064854"/>
            <a:ext cx="1345617" cy="134561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9BB5941-AF1D-4FFC-BE29-977E173898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525198" y="4105821"/>
            <a:ext cx="1347641" cy="134764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E2A31FE-60B5-46F4-ABBA-F9D0051391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8729" y="4104865"/>
            <a:ext cx="1113694" cy="111369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3022A4E-C08A-44FE-8AC2-5619150F6F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39113" y="4105821"/>
            <a:ext cx="1144264" cy="114426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1F05D15-14B2-444F-8276-D47C17AF35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259213" y="4017095"/>
            <a:ext cx="1345617" cy="134561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358E638-DA3F-479D-AE16-B12ABEA0026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14081" flipH="1">
            <a:off x="2666843" y="4069374"/>
            <a:ext cx="1347641" cy="134764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40C2FD3-4684-4A70-BBC2-5D711885AC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94273" flipH="1">
            <a:off x="8216183" y="4048470"/>
            <a:ext cx="1345617" cy="134561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987FAFB-D510-4924-998C-44082E4BA1B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85919">
            <a:off x="2694119" y="4113832"/>
            <a:ext cx="1170991" cy="117099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E8E0517-4C5F-4B9D-9E1D-D210CC1E0E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94273" flipH="1">
            <a:off x="8270502" y="4003269"/>
            <a:ext cx="1345617" cy="134561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566715D-41CC-43E9-8F91-2A317E8D03B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12312">
            <a:off x="2648729" y="4118355"/>
            <a:ext cx="1347641" cy="134764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9B53F83-D1C6-4953-B0CB-9A57A2FDB52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607993" flipH="1">
            <a:off x="8417271" y="4190894"/>
            <a:ext cx="1077227" cy="111684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8DB40AC-E9C5-4DAA-8E87-ECEE332BA4F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607993" flipH="1">
            <a:off x="8414598" y="4176629"/>
            <a:ext cx="1102725" cy="1102725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12D6CB0-6D23-47F7-A990-35D9632A927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521">
            <a:off x="2820518" y="4020979"/>
            <a:ext cx="1111776" cy="1356698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090A5C2-BB27-419C-8A09-A378CC61E88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63449">
            <a:off x="8227257" y="4063178"/>
            <a:ext cx="1345617" cy="134561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9" name="подарок Рисунок 21">
            <a:extLst>
              <a:ext uri="{FF2B5EF4-FFF2-40B4-BE49-F238E27FC236}">
                <a16:creationId xmlns:a16="http://schemas.microsoft.com/office/drawing/2014/main" id="{FF052018-CCA4-430F-9992-9AF39CF2E34F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465973" y="739496"/>
            <a:ext cx="700805" cy="75805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DE140D5-1D27-450C-A0C4-8F8D96ACF864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4" b="9276"/>
          <a:stretch/>
        </p:blipFill>
        <p:spPr>
          <a:xfrm>
            <a:off x="4542710" y="178085"/>
            <a:ext cx="3106580" cy="27850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BF7859-A708-74B4-4FAB-024348FA16C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0068">
            <a:off x="2686973" y="4100943"/>
            <a:ext cx="1284501" cy="128450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55" name="Picture 154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657725" y="3275368"/>
            <a:ext cx="288607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5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7</cp:revision>
  <dcterms:created xsi:type="dcterms:W3CDTF">2024-08-27T20:00:58Z</dcterms:created>
  <dcterms:modified xsi:type="dcterms:W3CDTF">2024-12-04T10:05:39Z</dcterms:modified>
</cp:coreProperties>
</file>