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2574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B3E3E1-ABBE-4A02-9260-4C631AC23600}"/>
</file>

<file path=customXml/itemProps2.xml><?xml version="1.0" encoding="utf-8"?>
<ds:datastoreItem xmlns:ds="http://schemas.openxmlformats.org/officeDocument/2006/customXml" ds:itemID="{52DDE2D9-07D9-40C1-BA04-3EB6D2BFAB55}"/>
</file>

<file path=customXml/itemProps3.xml><?xml version="1.0" encoding="utf-8"?>
<ds:datastoreItem xmlns:ds="http://schemas.openxmlformats.org/officeDocument/2006/customXml" ds:itemID="{1B4DF254-7AE3-42B6-8DBB-B9CAD06E4CA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