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3" d="100"/>
          <a:sy n="83" d="100"/>
        </p:scale>
        <p:origin x="686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9402DBB-6D6C-AB58-47AD-6457B175970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BD0F43DC-9502-BE23-0169-B93915831C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  <a:endParaRPr lang="ru-RU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7FE9E1B9-B583-56B1-B648-8F968868E3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120E69-5041-4DA1-B85C-026CC1965C52}" type="datetimeFigureOut">
              <a:rPr lang="ru-RU" smtClean="0"/>
              <a:t>28.04.2025</a:t>
            </a:fld>
            <a:endParaRPr lang="ru-RU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B08D1C33-C265-F621-0F98-AB165E96B3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3BFF391-57A1-3F70-4AF6-C9943FEA9C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4D34A-A4E9-4210-BC71-3B30CE11BA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5678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C4E499A-64A2-B1B7-0AFC-53B88EC51A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2BC26503-B18D-5CC6-DCE4-E1873D7C20A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784BB087-49D6-E654-FF3E-7157BAF350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120E69-5041-4DA1-B85C-026CC1965C52}" type="datetimeFigureOut">
              <a:rPr lang="ru-RU" smtClean="0"/>
              <a:t>28.04.2025</a:t>
            </a:fld>
            <a:endParaRPr lang="ru-RU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0F3E70D5-23CC-145E-CE65-2E2A106296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DD48586-E769-0FB1-C621-E551B5F009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4D34A-A4E9-4210-BC71-3B30CE11BA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4306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B511DC53-E50A-5157-385E-E5C26C12ED6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93D5A52B-1491-CB4C-E35B-3C10C3A3EE9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8A4C1F40-D2D7-10CC-175B-7B00099966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120E69-5041-4DA1-B85C-026CC1965C52}" type="datetimeFigureOut">
              <a:rPr lang="ru-RU" smtClean="0"/>
              <a:t>28.04.2025</a:t>
            </a:fld>
            <a:endParaRPr lang="ru-RU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9E36E4B2-2456-374F-CF24-3B3EB8AE82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5389B221-D7C1-8725-32CB-E5291FF8BD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4D34A-A4E9-4210-BC71-3B30CE11BA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27509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838C672-2A49-98C9-8B61-C576501848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5FFB76CB-266A-1B08-ABC4-879B0823B3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DB201C03-1A7C-AB88-C56B-11B1F0C280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120E69-5041-4DA1-B85C-026CC1965C52}" type="datetimeFigureOut">
              <a:rPr lang="ru-RU" smtClean="0"/>
              <a:t>28.04.2025</a:t>
            </a:fld>
            <a:endParaRPr lang="ru-RU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6C138EA2-F823-763A-C958-F440B919FD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CA593298-17DE-3971-9DB2-93AA39C30C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4D34A-A4E9-4210-BC71-3B30CE11BA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33444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6835A27-63F3-D6FA-451A-84A507E69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1A8DAFBA-E969-A013-D97B-DC064F1A90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8C5FA92E-95F8-568B-F344-5EA6DE3F61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120E69-5041-4DA1-B85C-026CC1965C52}" type="datetimeFigureOut">
              <a:rPr lang="ru-RU" smtClean="0"/>
              <a:t>28.04.2025</a:t>
            </a:fld>
            <a:endParaRPr lang="ru-RU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C942C110-5B91-C12D-49DB-53F1A56F7C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9577F91E-F037-E092-28CF-FDE7D786C8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4D34A-A4E9-4210-BC71-3B30CE11BA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04520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0BB5ED8-B025-47A3-0E6A-4A2A8325E0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99EE7D71-5A64-DE56-7BB3-0A2CA6FA1CB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4EE2C7CA-0FC5-9CB3-E84E-81E738A6E7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53D1A67D-A09C-1B36-371C-4AA7A04133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120E69-5041-4DA1-B85C-026CC1965C52}" type="datetimeFigureOut">
              <a:rPr lang="ru-RU" smtClean="0"/>
              <a:t>28.04.2025</a:t>
            </a:fld>
            <a:endParaRPr lang="ru-RU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4EF6495E-02C8-7826-37C9-B085BE07E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BFC88872-E48D-2F77-E54A-E27EBE989E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4D34A-A4E9-4210-BC71-3B30CE11BA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90495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A143632-C89E-3456-C918-D209BE44AA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A2D72DC4-88B0-EE21-DEAB-17CF20B48C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5F7F5039-7EBF-1EC0-E9D0-10A53B6A02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5CA0DFEA-0BBD-B34D-C00D-AAF390C3E9E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B927C0AF-6427-2743-D0E0-F1AEB20B67C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F7EAEC67-9C91-28CD-EDFD-AF4EF05889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120E69-5041-4DA1-B85C-026CC1965C52}" type="datetimeFigureOut">
              <a:rPr lang="ru-RU" smtClean="0"/>
              <a:t>28.04.2025</a:t>
            </a:fld>
            <a:endParaRPr lang="ru-RU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D85EDF42-BFA0-C948-31C3-968CC23E98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84532B37-1E38-3ABD-9474-D7A2213DA5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4D34A-A4E9-4210-BC71-3B30CE11BA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04496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5876958-8A05-3F79-6B6F-9A9E5E8C83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11AFA581-169B-0FF1-CC14-730E8753BA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120E69-5041-4DA1-B85C-026CC1965C52}" type="datetimeFigureOut">
              <a:rPr lang="ru-RU" smtClean="0"/>
              <a:t>28.04.2025</a:t>
            </a:fld>
            <a:endParaRPr lang="ru-RU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13D847B7-DD6D-F89D-7755-B7668869D2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977736AF-7EE9-1BB5-84A2-51C97FF73B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4D34A-A4E9-4210-BC71-3B30CE11BA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51515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2226FBC0-663C-AF99-A738-FAF9FB7086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120E69-5041-4DA1-B85C-026CC1965C52}" type="datetimeFigureOut">
              <a:rPr lang="ru-RU" smtClean="0"/>
              <a:t>28.04.2025</a:t>
            </a:fld>
            <a:endParaRPr lang="ru-RU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48CC36C9-65FB-D895-0793-33B9EB9C90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424B8F83-C41C-3F61-36B7-6067A7A485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4D34A-A4E9-4210-BC71-3B30CE11BA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4654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C9DFB64-160C-4EAA-7978-D61EF2F29C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87AE8FCB-8765-997F-C70B-B99D7E9605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B958C20C-345C-826F-F515-ABDAE051BB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F9556A94-2015-DB89-28A4-3C38213CEA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120E69-5041-4DA1-B85C-026CC1965C52}" type="datetimeFigureOut">
              <a:rPr lang="ru-RU" smtClean="0"/>
              <a:t>28.04.2025</a:t>
            </a:fld>
            <a:endParaRPr lang="ru-RU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DFA2E2B2-E67E-39A3-F445-5F2E25E02D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E101F67C-2E40-E836-D860-1B9F5961A3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4D34A-A4E9-4210-BC71-3B30CE11BA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34316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5109DD2-456E-1B9D-6BD7-48B81FE56D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3EC255DC-4AF2-0084-9117-46A1A0B4C2D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A317B753-A14E-FE92-2F01-6A780E7949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0113C21A-ECAF-1960-AF8C-074F3DEE57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120E69-5041-4DA1-B85C-026CC1965C52}" type="datetimeFigureOut">
              <a:rPr lang="ru-RU" smtClean="0"/>
              <a:t>28.04.2025</a:t>
            </a:fld>
            <a:endParaRPr lang="ru-RU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13510D52-8E7B-F261-A6DB-99FF1324D5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4218B970-119D-B299-EB3E-E33E51CBDA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4D34A-A4E9-4210-BC71-3B30CE11BA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4266798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CB8F1D47-5BCF-9230-5B19-9C0CAEB75D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FFA201FD-1045-8F68-EBDB-BCD799B253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19BED33F-53C0-9EA6-B75C-DBDCD4C5921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7120E69-5041-4DA1-B85C-026CC1965C52}" type="datetimeFigureOut">
              <a:rPr lang="ru-RU" smtClean="0"/>
              <a:t>28.04.2025</a:t>
            </a:fld>
            <a:endParaRPr lang="ru-RU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AFBF1980-AD84-F53F-72A1-EFB2A10D5F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1D0573F1-CCFA-4D91-6F05-A706CF3353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284D34A-A4E9-4210-BC71-3B30CE11BA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41474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Relationship Id="rId28" Type="http://schemas.openxmlformats.org/officeDocument/2006/relationships/image" Target="../media/image27.png"/><Relationship Id="rId29" Type="http://schemas.openxmlformats.org/officeDocument/2006/relationships/image" Target="../media/image28.png"/><Relationship Id="rId30" Type="http://schemas.openxmlformats.org/officeDocument/2006/relationships/image" Target="../media/image29.png"/><Relationship Id="rId31" Type="http://schemas.openxmlformats.org/officeDocument/2006/relationships/image" Target="../media/image30.png"/><Relationship Id="rId32" Type="http://schemas.openxmlformats.org/officeDocument/2006/relationships/image" Target="../media/image31.png"/><Relationship Id="rId33" Type="http://schemas.openxmlformats.org/officeDocument/2006/relationships/image" Target="../media/image32.png"/><Relationship Id="rId3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44C097A-89FE-557E-B81A-BC16086812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1" name="Групувати 10">
            <a:extLst>
              <a:ext uri="{FF2B5EF4-FFF2-40B4-BE49-F238E27FC236}">
                <a16:creationId xmlns:a16="http://schemas.microsoft.com/office/drawing/2014/main" id="{A2FEA688-EA6A-A571-03D4-4B5B756E7635}"/>
              </a:ext>
            </a:extLst>
          </p:cNvPr>
          <p:cNvGrpSpPr/>
          <p:nvPr/>
        </p:nvGrpSpPr>
        <p:grpSpPr>
          <a:xfrm>
            <a:off x="2736846" y="852625"/>
            <a:ext cx="2340000" cy="2456337"/>
            <a:chOff x="2736846" y="852625"/>
            <a:chExt cx="2340000" cy="2456337"/>
          </a:xfrm>
        </p:grpSpPr>
        <p:sp>
          <p:nvSpPr>
            <p:cNvPr id="6" name="Прямокутник: округлені кути 5">
              <a:extLst>
                <a:ext uri="{FF2B5EF4-FFF2-40B4-BE49-F238E27FC236}">
                  <a16:creationId xmlns:a16="http://schemas.microsoft.com/office/drawing/2014/main" id="{BAE267A4-15D6-2706-1A6D-917F75A1F0C9}"/>
                </a:ext>
              </a:extLst>
            </p:cNvPr>
            <p:cNvSpPr/>
            <p:nvPr/>
          </p:nvSpPr>
          <p:spPr>
            <a:xfrm>
              <a:off x="2736846" y="852625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Рисунок 3" descr="Зображення, що містить мистецтво, ілюстрація, квітка, мультфільм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896173D6-AA1A-96C6-60B2-0F59AA66B2F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36846" y="969819"/>
              <a:ext cx="2339143" cy="2339143"/>
            </a:xfrm>
            <a:prstGeom prst="rect">
              <a:avLst/>
            </a:prstGeom>
          </p:spPr>
        </p:pic>
      </p:grpSp>
      <p:grpSp>
        <p:nvGrpSpPr>
          <p:cNvPr id="15" name="Групувати 14">
            <a:extLst>
              <a:ext uri="{FF2B5EF4-FFF2-40B4-BE49-F238E27FC236}">
                <a16:creationId xmlns:a16="http://schemas.microsoft.com/office/drawing/2014/main" id="{DD360D16-22D9-04FC-6288-0C4E8A040945}"/>
              </a:ext>
            </a:extLst>
          </p:cNvPr>
          <p:cNvGrpSpPr/>
          <p:nvPr/>
        </p:nvGrpSpPr>
        <p:grpSpPr>
          <a:xfrm>
            <a:off x="4941592" y="524875"/>
            <a:ext cx="3024164" cy="3024164"/>
            <a:chOff x="4941592" y="524875"/>
            <a:chExt cx="3024164" cy="3024164"/>
          </a:xfrm>
        </p:grpSpPr>
        <p:sp>
          <p:nvSpPr>
            <p:cNvPr id="9" name="Прямокутник: округлені кути 8">
              <a:extLst>
                <a:ext uri="{FF2B5EF4-FFF2-40B4-BE49-F238E27FC236}">
                  <a16:creationId xmlns:a16="http://schemas.microsoft.com/office/drawing/2014/main" id="{5EBA8B1F-1815-32A0-9C3E-094F39F64111}"/>
                </a:ext>
              </a:extLst>
            </p:cNvPr>
            <p:cNvSpPr/>
            <p:nvPr/>
          </p:nvSpPr>
          <p:spPr>
            <a:xfrm>
              <a:off x="5283674" y="852625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3" name="Рисунок 12" descr="Зображення, що містить малюнок, Графіка, картинки, ескіз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902CCB8F-16DA-E1F8-C3A8-904F94D6654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41592" y="524875"/>
              <a:ext cx="3024164" cy="3024164"/>
            </a:xfrm>
            <a:prstGeom prst="rect">
              <a:avLst/>
            </a:prstGeom>
          </p:spPr>
        </p:pic>
      </p:grpSp>
      <p:grpSp>
        <p:nvGrpSpPr>
          <p:cNvPr id="18" name="Групувати 17">
            <a:extLst>
              <a:ext uri="{FF2B5EF4-FFF2-40B4-BE49-F238E27FC236}">
                <a16:creationId xmlns:a16="http://schemas.microsoft.com/office/drawing/2014/main" id="{C0582564-0202-5FA6-B966-7F350952CC17}"/>
              </a:ext>
            </a:extLst>
          </p:cNvPr>
          <p:cNvGrpSpPr/>
          <p:nvPr/>
        </p:nvGrpSpPr>
        <p:grpSpPr>
          <a:xfrm>
            <a:off x="2749287" y="3308962"/>
            <a:ext cx="2340000" cy="2340000"/>
            <a:chOff x="2749287" y="3308962"/>
            <a:chExt cx="2340000" cy="2340000"/>
          </a:xfrm>
        </p:grpSpPr>
        <p:sp>
          <p:nvSpPr>
            <p:cNvPr id="10" name="Прямокутник: округлені кути 9">
              <a:extLst>
                <a:ext uri="{FF2B5EF4-FFF2-40B4-BE49-F238E27FC236}">
                  <a16:creationId xmlns:a16="http://schemas.microsoft.com/office/drawing/2014/main" id="{A8B104B6-4F7E-CB06-2854-C19E86093801}"/>
                </a:ext>
              </a:extLst>
            </p:cNvPr>
            <p:cNvSpPr/>
            <p:nvPr/>
          </p:nvSpPr>
          <p:spPr>
            <a:xfrm>
              <a:off x="2749287" y="3308962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7" name="Рисунок 16" descr="Зображення, що містить мультфільм, ілюстрація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0877AE9A-48C3-BE83-B02A-EED7D22C463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49078" y="3391173"/>
              <a:ext cx="2114678" cy="2175577"/>
            </a:xfrm>
            <a:prstGeom prst="rect">
              <a:avLst/>
            </a:prstGeom>
          </p:spPr>
        </p:pic>
      </p:grpSp>
      <p:grpSp>
        <p:nvGrpSpPr>
          <p:cNvPr id="21" name="Групувати 20">
            <a:extLst>
              <a:ext uri="{FF2B5EF4-FFF2-40B4-BE49-F238E27FC236}">
                <a16:creationId xmlns:a16="http://schemas.microsoft.com/office/drawing/2014/main" id="{72EF3F50-AFE0-0D1D-B7C9-19EBAD21CC03}"/>
              </a:ext>
            </a:extLst>
          </p:cNvPr>
          <p:cNvGrpSpPr/>
          <p:nvPr/>
        </p:nvGrpSpPr>
        <p:grpSpPr>
          <a:xfrm>
            <a:off x="5218254" y="3308713"/>
            <a:ext cx="2361965" cy="2340000"/>
            <a:chOff x="5283674" y="3308962"/>
            <a:chExt cx="2361965" cy="2340000"/>
          </a:xfrm>
        </p:grpSpPr>
        <p:sp>
          <p:nvSpPr>
            <p:cNvPr id="8" name="Прямокутник: округлені кути 7">
              <a:extLst>
                <a:ext uri="{FF2B5EF4-FFF2-40B4-BE49-F238E27FC236}">
                  <a16:creationId xmlns:a16="http://schemas.microsoft.com/office/drawing/2014/main" id="{D060AB22-FF65-C581-106A-EF9B139B8FF0}"/>
                </a:ext>
              </a:extLst>
            </p:cNvPr>
            <p:cNvSpPr/>
            <p:nvPr/>
          </p:nvSpPr>
          <p:spPr>
            <a:xfrm>
              <a:off x="5283674" y="3308962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0" name="Рисунок 19" descr="Зображення, що містить квітка, малюнок, мультфільм, ілюстрація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34BF55F6-32EE-AE77-DD71-3DA7F43B19E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35222" y="3308962"/>
              <a:ext cx="2310417" cy="2310417"/>
            </a:xfrm>
            <a:prstGeom prst="rect">
              <a:avLst/>
            </a:prstGeom>
          </p:spPr>
        </p:pic>
      </p:grpSp>
      <p:grpSp>
        <p:nvGrpSpPr>
          <p:cNvPr id="32" name="Групувати 31">
            <a:extLst>
              <a:ext uri="{FF2B5EF4-FFF2-40B4-BE49-F238E27FC236}">
                <a16:creationId xmlns:a16="http://schemas.microsoft.com/office/drawing/2014/main" id="{932F2D8E-FBCB-E8CD-FA72-F5A97FD8B856}"/>
              </a:ext>
            </a:extLst>
          </p:cNvPr>
          <p:cNvGrpSpPr/>
          <p:nvPr/>
        </p:nvGrpSpPr>
        <p:grpSpPr>
          <a:xfrm>
            <a:off x="5264477" y="848924"/>
            <a:ext cx="2358340" cy="2340000"/>
            <a:chOff x="5270428" y="848924"/>
            <a:chExt cx="2358340" cy="2340000"/>
          </a:xfrm>
        </p:grpSpPr>
        <p:sp>
          <p:nvSpPr>
            <p:cNvPr id="28" name="Прямокутник: округлені кути 27">
              <a:extLst>
                <a:ext uri="{FF2B5EF4-FFF2-40B4-BE49-F238E27FC236}">
                  <a16:creationId xmlns:a16="http://schemas.microsoft.com/office/drawing/2014/main" id="{23251F37-C277-8D3E-38F9-7C2AA25031A6}"/>
                </a:ext>
              </a:extLst>
            </p:cNvPr>
            <p:cNvSpPr/>
            <p:nvPr/>
          </p:nvSpPr>
          <p:spPr>
            <a:xfrm>
              <a:off x="5288768" y="848924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1" name="Рисунок 30" descr="Зображення, що містить мультфільм, картинки, Анімація, Мультфільм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E6D4EF10-265A-64C2-9785-6D5C90C6D9B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70428" y="850211"/>
              <a:ext cx="2239347" cy="2239347"/>
            </a:xfrm>
            <a:prstGeom prst="rect">
              <a:avLst/>
            </a:prstGeom>
          </p:spPr>
        </p:pic>
      </p:grpSp>
      <p:grpSp>
        <p:nvGrpSpPr>
          <p:cNvPr id="35" name="Групувати 34">
            <a:extLst>
              <a:ext uri="{FF2B5EF4-FFF2-40B4-BE49-F238E27FC236}">
                <a16:creationId xmlns:a16="http://schemas.microsoft.com/office/drawing/2014/main" id="{B7697A78-1D49-8315-7D54-99C38BC8004F}"/>
              </a:ext>
            </a:extLst>
          </p:cNvPr>
          <p:cNvGrpSpPr/>
          <p:nvPr/>
        </p:nvGrpSpPr>
        <p:grpSpPr>
          <a:xfrm>
            <a:off x="2741082" y="3313027"/>
            <a:ext cx="2340000" cy="2340000"/>
            <a:chOff x="2748430" y="3305261"/>
            <a:chExt cx="2340000" cy="2340000"/>
          </a:xfrm>
        </p:grpSpPr>
        <p:sp>
          <p:nvSpPr>
            <p:cNvPr id="27" name="Прямокутник: округлені кути 26">
              <a:extLst>
                <a:ext uri="{FF2B5EF4-FFF2-40B4-BE49-F238E27FC236}">
                  <a16:creationId xmlns:a16="http://schemas.microsoft.com/office/drawing/2014/main" id="{0CA4A68F-CEBB-E83E-35E0-114C5568748C}"/>
                </a:ext>
              </a:extLst>
            </p:cNvPr>
            <p:cNvSpPr/>
            <p:nvPr/>
          </p:nvSpPr>
          <p:spPr>
            <a:xfrm>
              <a:off x="2748430" y="3305261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4" name="Рисунок 33" descr="Зображення, що містить мультфільм, малюнок, картинки, ескіз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F01E971D-11BD-2075-2DC4-3ECB15A45CA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81752" y="3308962"/>
              <a:ext cx="2227166" cy="2227166"/>
            </a:xfrm>
            <a:prstGeom prst="rect">
              <a:avLst/>
            </a:prstGeom>
          </p:spPr>
        </p:pic>
      </p:grpSp>
      <p:grpSp>
        <p:nvGrpSpPr>
          <p:cNvPr id="38" name="Групувати 37">
            <a:extLst>
              <a:ext uri="{FF2B5EF4-FFF2-40B4-BE49-F238E27FC236}">
                <a16:creationId xmlns:a16="http://schemas.microsoft.com/office/drawing/2014/main" id="{CD7A7602-4527-D055-652E-5F9B585BC873}"/>
              </a:ext>
            </a:extLst>
          </p:cNvPr>
          <p:cNvGrpSpPr/>
          <p:nvPr/>
        </p:nvGrpSpPr>
        <p:grpSpPr>
          <a:xfrm>
            <a:off x="5232298" y="3293418"/>
            <a:ext cx="2342499" cy="2355295"/>
            <a:chOff x="5280318" y="3312663"/>
            <a:chExt cx="2342499" cy="2355295"/>
          </a:xfrm>
        </p:grpSpPr>
        <p:sp>
          <p:nvSpPr>
            <p:cNvPr id="26" name="Прямокутник: округлені кути 25">
              <a:extLst>
                <a:ext uri="{FF2B5EF4-FFF2-40B4-BE49-F238E27FC236}">
                  <a16:creationId xmlns:a16="http://schemas.microsoft.com/office/drawing/2014/main" id="{3FF97B4F-1DD2-F654-D084-399B44E2DE4D}"/>
                </a:ext>
              </a:extLst>
            </p:cNvPr>
            <p:cNvSpPr/>
            <p:nvPr/>
          </p:nvSpPr>
          <p:spPr>
            <a:xfrm>
              <a:off x="5282817" y="3312663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7" name="Рисунок 36" descr="Зображення, що містить картинки, Мультфільм, мультфільм, Анімація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AF7AF3D9-F221-2B42-2E17-132503BC537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80318" y="3325459"/>
              <a:ext cx="2342499" cy="2342499"/>
            </a:xfrm>
            <a:prstGeom prst="rect">
              <a:avLst/>
            </a:prstGeom>
          </p:spPr>
        </p:pic>
      </p:grpSp>
      <p:grpSp>
        <p:nvGrpSpPr>
          <p:cNvPr id="41" name="Групувати 40">
            <a:extLst>
              <a:ext uri="{FF2B5EF4-FFF2-40B4-BE49-F238E27FC236}">
                <a16:creationId xmlns:a16="http://schemas.microsoft.com/office/drawing/2014/main" id="{96250BFC-5722-ACC3-7FFA-E88A88DB1A29}"/>
              </a:ext>
            </a:extLst>
          </p:cNvPr>
          <p:cNvGrpSpPr/>
          <p:nvPr/>
        </p:nvGrpSpPr>
        <p:grpSpPr>
          <a:xfrm>
            <a:off x="2724188" y="798006"/>
            <a:ext cx="2406229" cy="2406229"/>
            <a:chOff x="2724188" y="798006"/>
            <a:chExt cx="2406229" cy="2406229"/>
          </a:xfrm>
        </p:grpSpPr>
        <p:sp>
          <p:nvSpPr>
            <p:cNvPr id="29" name="Прямокутник: округлені кути 28">
              <a:extLst>
                <a:ext uri="{FF2B5EF4-FFF2-40B4-BE49-F238E27FC236}">
                  <a16:creationId xmlns:a16="http://schemas.microsoft.com/office/drawing/2014/main" id="{55E902F6-D36C-8687-BD6B-39E8C7677AFE}"/>
                </a:ext>
              </a:extLst>
            </p:cNvPr>
            <p:cNvSpPr/>
            <p:nvPr/>
          </p:nvSpPr>
          <p:spPr>
            <a:xfrm>
              <a:off x="2731753" y="848924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0" name="Рисунок 39" descr="Зображення, що містить мистецтво, Барвистість, коло, веселка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B784266C-7165-5198-C929-DB817427658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24188" y="798006"/>
              <a:ext cx="2406229" cy="2406229"/>
            </a:xfrm>
            <a:prstGeom prst="rect">
              <a:avLst/>
            </a:prstGeom>
          </p:spPr>
        </p:pic>
      </p:grpSp>
      <p:grpSp>
        <p:nvGrpSpPr>
          <p:cNvPr id="44" name="Групувати 43">
            <a:extLst>
              <a:ext uri="{FF2B5EF4-FFF2-40B4-BE49-F238E27FC236}">
                <a16:creationId xmlns:a16="http://schemas.microsoft.com/office/drawing/2014/main" id="{D538E6CD-DE73-2B1F-12BF-426CAC295C02}"/>
              </a:ext>
            </a:extLst>
          </p:cNvPr>
          <p:cNvGrpSpPr/>
          <p:nvPr/>
        </p:nvGrpSpPr>
        <p:grpSpPr>
          <a:xfrm>
            <a:off x="2653289" y="776219"/>
            <a:ext cx="2415985" cy="2422211"/>
            <a:chOff x="2665097" y="773262"/>
            <a:chExt cx="2415985" cy="2422211"/>
          </a:xfrm>
        </p:grpSpPr>
        <p:sp>
          <p:nvSpPr>
            <p:cNvPr id="25" name="Прямокутник: округлені кути 24">
              <a:extLst>
                <a:ext uri="{FF2B5EF4-FFF2-40B4-BE49-F238E27FC236}">
                  <a16:creationId xmlns:a16="http://schemas.microsoft.com/office/drawing/2014/main" id="{519E6E5C-DC3B-6A70-1358-9A4A0813E49B}"/>
                </a:ext>
              </a:extLst>
            </p:cNvPr>
            <p:cNvSpPr/>
            <p:nvPr/>
          </p:nvSpPr>
          <p:spPr>
            <a:xfrm>
              <a:off x="2741082" y="855473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3" name="Рисунок 42" descr="Зображення, що містить ескіз, малюнок, Обличчя людини, мультфільм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5A8BB445-5724-76B6-D0B8-6B829F423284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65097" y="773262"/>
              <a:ext cx="2406229" cy="2406229"/>
            </a:xfrm>
            <a:prstGeom prst="rect">
              <a:avLst/>
            </a:prstGeom>
          </p:spPr>
        </p:pic>
      </p:grpSp>
      <p:grpSp>
        <p:nvGrpSpPr>
          <p:cNvPr id="48" name="Групувати 47">
            <a:extLst>
              <a:ext uri="{FF2B5EF4-FFF2-40B4-BE49-F238E27FC236}">
                <a16:creationId xmlns:a16="http://schemas.microsoft.com/office/drawing/2014/main" id="{28D42832-B6D4-6794-BC04-DEACB3DB9748}"/>
              </a:ext>
            </a:extLst>
          </p:cNvPr>
          <p:cNvGrpSpPr/>
          <p:nvPr/>
        </p:nvGrpSpPr>
        <p:grpSpPr>
          <a:xfrm>
            <a:off x="2744175" y="3132322"/>
            <a:ext cx="2618142" cy="2528596"/>
            <a:chOff x="2741085" y="3114789"/>
            <a:chExt cx="2618142" cy="2528596"/>
          </a:xfrm>
        </p:grpSpPr>
        <p:sp>
          <p:nvSpPr>
            <p:cNvPr id="23" name="Прямокутник: округлені кути 22">
              <a:extLst>
                <a:ext uri="{FF2B5EF4-FFF2-40B4-BE49-F238E27FC236}">
                  <a16:creationId xmlns:a16="http://schemas.microsoft.com/office/drawing/2014/main" id="{0BBE4613-D19A-A4C2-5279-3841CAE071DD}"/>
                </a:ext>
              </a:extLst>
            </p:cNvPr>
            <p:cNvSpPr/>
            <p:nvPr/>
          </p:nvSpPr>
          <p:spPr>
            <a:xfrm>
              <a:off x="2741085" y="3294170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6" name="Рисунок 45" descr="Зображення, що містить мультфільм, ілюстрація, ескіз, малюнок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B55F0EE1-9F5E-05E0-1272-52D58B56DDD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30631" y="3114789"/>
              <a:ext cx="2528596" cy="2528596"/>
            </a:xfrm>
            <a:prstGeom prst="rect">
              <a:avLst/>
            </a:prstGeom>
          </p:spPr>
        </p:pic>
      </p:grpSp>
      <p:grpSp>
        <p:nvGrpSpPr>
          <p:cNvPr id="51" name="Групувати 50">
            <a:extLst>
              <a:ext uri="{FF2B5EF4-FFF2-40B4-BE49-F238E27FC236}">
                <a16:creationId xmlns:a16="http://schemas.microsoft.com/office/drawing/2014/main" id="{A9D6FE32-2636-03BC-6D2D-F34D560FFC00}"/>
              </a:ext>
            </a:extLst>
          </p:cNvPr>
          <p:cNvGrpSpPr/>
          <p:nvPr/>
        </p:nvGrpSpPr>
        <p:grpSpPr>
          <a:xfrm>
            <a:off x="5224953" y="3305261"/>
            <a:ext cx="2425680" cy="2340000"/>
            <a:chOff x="5287896" y="3310813"/>
            <a:chExt cx="2425680" cy="2340000"/>
          </a:xfrm>
        </p:grpSpPr>
        <p:sp>
          <p:nvSpPr>
            <p:cNvPr id="22" name="Прямокутник: округлені кути 21">
              <a:extLst>
                <a:ext uri="{FF2B5EF4-FFF2-40B4-BE49-F238E27FC236}">
                  <a16:creationId xmlns:a16="http://schemas.microsoft.com/office/drawing/2014/main" id="{9AA4C294-0E3C-B769-0612-1E2A2DBEA6FE}"/>
                </a:ext>
              </a:extLst>
            </p:cNvPr>
            <p:cNvSpPr/>
            <p:nvPr/>
          </p:nvSpPr>
          <p:spPr>
            <a:xfrm>
              <a:off x="5287896" y="3310813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50" name="Рисунок 49" descr="Зображення, що містить мультфільм, картинки, малюнок, Мультфільм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48729ADB-8E85-DDDC-B08D-341E7AA65E83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03158" y="3329160"/>
              <a:ext cx="2310418" cy="2310418"/>
            </a:xfrm>
            <a:prstGeom prst="rect">
              <a:avLst/>
            </a:prstGeom>
          </p:spPr>
        </p:pic>
      </p:grpSp>
      <p:grpSp>
        <p:nvGrpSpPr>
          <p:cNvPr id="54" name="Групувати 53">
            <a:extLst>
              <a:ext uri="{FF2B5EF4-FFF2-40B4-BE49-F238E27FC236}">
                <a16:creationId xmlns:a16="http://schemas.microsoft.com/office/drawing/2014/main" id="{620B62C0-1F96-F038-84CE-83BF18BE6725}"/>
              </a:ext>
            </a:extLst>
          </p:cNvPr>
          <p:cNvGrpSpPr/>
          <p:nvPr/>
        </p:nvGrpSpPr>
        <p:grpSpPr>
          <a:xfrm>
            <a:off x="5282817" y="852625"/>
            <a:ext cx="2340000" cy="2340000"/>
            <a:chOff x="5282817" y="852625"/>
            <a:chExt cx="2340000" cy="2340000"/>
          </a:xfrm>
        </p:grpSpPr>
        <p:sp>
          <p:nvSpPr>
            <p:cNvPr id="24" name="Прямокутник: округлені кути 23">
              <a:extLst>
                <a:ext uri="{FF2B5EF4-FFF2-40B4-BE49-F238E27FC236}">
                  <a16:creationId xmlns:a16="http://schemas.microsoft.com/office/drawing/2014/main" id="{ABF824CC-4341-039E-0AC9-778D86965C30}"/>
                </a:ext>
              </a:extLst>
            </p:cNvPr>
            <p:cNvSpPr/>
            <p:nvPr/>
          </p:nvSpPr>
          <p:spPr>
            <a:xfrm>
              <a:off x="5282817" y="852625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53" name="Рисунок 52">
              <a:extLst>
                <a:ext uri="{FF2B5EF4-FFF2-40B4-BE49-F238E27FC236}">
                  <a16:creationId xmlns:a16="http://schemas.microsoft.com/office/drawing/2014/main" id="{5986AE75-FC68-7A67-7342-46DDFCBC81B0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395533" y="1000221"/>
              <a:ext cx="2114568" cy="2114568"/>
            </a:xfrm>
            <a:prstGeom prst="rect">
              <a:avLst/>
            </a:prstGeom>
          </p:spPr>
        </p:pic>
      </p:grpSp>
      <p:grpSp>
        <p:nvGrpSpPr>
          <p:cNvPr id="62" name="Групувати 61">
            <a:extLst>
              <a:ext uri="{FF2B5EF4-FFF2-40B4-BE49-F238E27FC236}">
                <a16:creationId xmlns:a16="http://schemas.microsoft.com/office/drawing/2014/main" id="{91C4F494-FE43-778A-5056-3699BEF518B2}"/>
              </a:ext>
            </a:extLst>
          </p:cNvPr>
          <p:cNvGrpSpPr/>
          <p:nvPr/>
        </p:nvGrpSpPr>
        <p:grpSpPr>
          <a:xfrm>
            <a:off x="2616396" y="703335"/>
            <a:ext cx="2484845" cy="2495095"/>
            <a:chOff x="2612605" y="704079"/>
            <a:chExt cx="2484845" cy="2495095"/>
          </a:xfrm>
        </p:grpSpPr>
        <p:sp>
          <p:nvSpPr>
            <p:cNvPr id="59" name="Прямокутник: округлені кути 58">
              <a:extLst>
                <a:ext uri="{FF2B5EF4-FFF2-40B4-BE49-F238E27FC236}">
                  <a16:creationId xmlns:a16="http://schemas.microsoft.com/office/drawing/2014/main" id="{A01808FE-17BB-01C1-F1A5-039A42499EEE}"/>
                </a:ext>
              </a:extLst>
            </p:cNvPr>
            <p:cNvSpPr/>
            <p:nvPr/>
          </p:nvSpPr>
          <p:spPr>
            <a:xfrm>
              <a:off x="2733432" y="859174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61" name="Рисунок 60" descr="Зображення, що містить мультфільм, просто неба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386C2EE8-CA23-59F8-E09D-6BE18FE2D4C0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12605" y="704079"/>
              <a:ext cx="2484845" cy="2484845"/>
            </a:xfrm>
            <a:prstGeom prst="rect">
              <a:avLst/>
            </a:prstGeom>
          </p:spPr>
        </p:pic>
      </p:grpSp>
      <p:grpSp>
        <p:nvGrpSpPr>
          <p:cNvPr id="65" name="Групувати 64">
            <a:extLst>
              <a:ext uri="{FF2B5EF4-FFF2-40B4-BE49-F238E27FC236}">
                <a16:creationId xmlns:a16="http://schemas.microsoft.com/office/drawing/2014/main" id="{9822E07C-4B25-DE8E-AEBA-625ED77BC687}"/>
              </a:ext>
            </a:extLst>
          </p:cNvPr>
          <p:cNvGrpSpPr/>
          <p:nvPr/>
        </p:nvGrpSpPr>
        <p:grpSpPr>
          <a:xfrm>
            <a:off x="5280977" y="853713"/>
            <a:ext cx="2340000" cy="2340000"/>
            <a:chOff x="5280318" y="843241"/>
            <a:chExt cx="2340000" cy="2340000"/>
          </a:xfrm>
        </p:grpSpPr>
        <p:sp>
          <p:nvSpPr>
            <p:cNvPr id="58" name="Прямокутник: округлені кути 57">
              <a:extLst>
                <a:ext uri="{FF2B5EF4-FFF2-40B4-BE49-F238E27FC236}">
                  <a16:creationId xmlns:a16="http://schemas.microsoft.com/office/drawing/2014/main" id="{F0629911-D027-8F45-2068-9B54C0B2E03B}"/>
                </a:ext>
              </a:extLst>
            </p:cNvPr>
            <p:cNvSpPr/>
            <p:nvPr/>
          </p:nvSpPr>
          <p:spPr>
            <a:xfrm>
              <a:off x="5280318" y="843241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64" name="Рисунок 63">
              <a:extLst>
                <a:ext uri="{FF2B5EF4-FFF2-40B4-BE49-F238E27FC236}">
                  <a16:creationId xmlns:a16="http://schemas.microsoft.com/office/drawing/2014/main" id="{22CFB817-F7E9-A374-E22C-D49E60103D7F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333973" y="876252"/>
              <a:ext cx="2228098" cy="2228098"/>
            </a:xfrm>
            <a:prstGeom prst="rect">
              <a:avLst/>
            </a:prstGeom>
          </p:spPr>
        </p:pic>
      </p:grpSp>
      <p:grpSp>
        <p:nvGrpSpPr>
          <p:cNvPr id="68" name="Групувати 67">
            <a:extLst>
              <a:ext uri="{FF2B5EF4-FFF2-40B4-BE49-F238E27FC236}">
                <a16:creationId xmlns:a16="http://schemas.microsoft.com/office/drawing/2014/main" id="{5869AE1A-7AAA-E34A-6796-9C5B750D7B57}"/>
              </a:ext>
            </a:extLst>
          </p:cNvPr>
          <p:cNvGrpSpPr/>
          <p:nvPr/>
        </p:nvGrpSpPr>
        <p:grpSpPr>
          <a:xfrm>
            <a:off x="5216346" y="3308641"/>
            <a:ext cx="2357214" cy="2349241"/>
            <a:chOff x="5303952" y="3314513"/>
            <a:chExt cx="2357214" cy="2349241"/>
          </a:xfrm>
        </p:grpSpPr>
        <p:sp>
          <p:nvSpPr>
            <p:cNvPr id="57" name="Прямокутник: округлені кути 56">
              <a:extLst>
                <a:ext uri="{FF2B5EF4-FFF2-40B4-BE49-F238E27FC236}">
                  <a16:creationId xmlns:a16="http://schemas.microsoft.com/office/drawing/2014/main" id="{47DB6406-15F1-7F4D-F225-4331FBBE041D}"/>
                </a:ext>
              </a:extLst>
            </p:cNvPr>
            <p:cNvSpPr/>
            <p:nvPr/>
          </p:nvSpPr>
          <p:spPr>
            <a:xfrm>
              <a:off x="5303952" y="3314513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67" name="Рисунок 66" descr="Зображення, що містить будинок, ліжко, дизайн, у приміщенні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A9C3D41A-55CE-F466-5818-9192D61E6315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03158" y="3405746"/>
              <a:ext cx="2258008" cy="2258008"/>
            </a:xfrm>
            <a:prstGeom prst="rect">
              <a:avLst/>
            </a:prstGeom>
          </p:spPr>
        </p:pic>
      </p:grpSp>
      <p:grpSp>
        <p:nvGrpSpPr>
          <p:cNvPr id="71" name="Групувати 70">
            <a:extLst>
              <a:ext uri="{FF2B5EF4-FFF2-40B4-BE49-F238E27FC236}">
                <a16:creationId xmlns:a16="http://schemas.microsoft.com/office/drawing/2014/main" id="{ABDD596E-C39E-52E8-6612-69E2F0747EBF}"/>
              </a:ext>
            </a:extLst>
          </p:cNvPr>
          <p:cNvGrpSpPr/>
          <p:nvPr/>
        </p:nvGrpSpPr>
        <p:grpSpPr>
          <a:xfrm>
            <a:off x="2755126" y="3294956"/>
            <a:ext cx="2340000" cy="2340000"/>
            <a:chOff x="2744935" y="3285408"/>
            <a:chExt cx="2340000" cy="2340000"/>
          </a:xfrm>
        </p:grpSpPr>
        <p:sp>
          <p:nvSpPr>
            <p:cNvPr id="56" name="Прямокутник: округлені кути 55">
              <a:extLst>
                <a:ext uri="{FF2B5EF4-FFF2-40B4-BE49-F238E27FC236}">
                  <a16:creationId xmlns:a16="http://schemas.microsoft.com/office/drawing/2014/main" id="{3F2C5E08-3F48-427C-AFE4-CCE2C928090B}"/>
                </a:ext>
              </a:extLst>
            </p:cNvPr>
            <p:cNvSpPr/>
            <p:nvPr/>
          </p:nvSpPr>
          <p:spPr>
            <a:xfrm>
              <a:off x="2744935" y="3285408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70" name="Рисунок 69" descr="Зображення, що містить квітка, малюнок, ескіз, мистецтво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DBEF0DD0-D326-7BA6-EDD9-9EB72AB70304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05044" y="3331168"/>
              <a:ext cx="2239958" cy="2239958"/>
            </a:xfrm>
            <a:prstGeom prst="rect">
              <a:avLst/>
            </a:prstGeom>
          </p:spPr>
        </p:pic>
      </p:grpSp>
      <p:grpSp>
        <p:nvGrpSpPr>
          <p:cNvPr id="78" name="Групувати 77">
            <a:extLst>
              <a:ext uri="{FF2B5EF4-FFF2-40B4-BE49-F238E27FC236}">
                <a16:creationId xmlns:a16="http://schemas.microsoft.com/office/drawing/2014/main" id="{F7629B85-31EF-C5A8-4DA3-E002C6B0AD80}"/>
              </a:ext>
            </a:extLst>
          </p:cNvPr>
          <p:cNvGrpSpPr/>
          <p:nvPr/>
        </p:nvGrpSpPr>
        <p:grpSpPr>
          <a:xfrm>
            <a:off x="5279523" y="737156"/>
            <a:ext cx="2628448" cy="2628448"/>
            <a:chOff x="5275263" y="734590"/>
            <a:chExt cx="2628448" cy="2628448"/>
          </a:xfrm>
        </p:grpSpPr>
        <p:sp>
          <p:nvSpPr>
            <p:cNvPr id="75" name="Прямокутник: округлені кути 74">
              <a:extLst>
                <a:ext uri="{FF2B5EF4-FFF2-40B4-BE49-F238E27FC236}">
                  <a16:creationId xmlns:a16="http://schemas.microsoft.com/office/drawing/2014/main" id="{3C4A5EC7-5220-B49F-0413-90153617A327}"/>
                </a:ext>
              </a:extLst>
            </p:cNvPr>
            <p:cNvSpPr/>
            <p:nvPr/>
          </p:nvSpPr>
          <p:spPr>
            <a:xfrm>
              <a:off x="5290747" y="849784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77" name="Рисунок 76">
              <a:extLst>
                <a:ext uri="{FF2B5EF4-FFF2-40B4-BE49-F238E27FC236}">
                  <a16:creationId xmlns:a16="http://schemas.microsoft.com/office/drawing/2014/main" id="{88BC902B-7420-B4F7-F0BC-BDB3467DA4DD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275263" y="734590"/>
              <a:ext cx="2628448" cy="2628448"/>
            </a:xfrm>
            <a:prstGeom prst="rect">
              <a:avLst/>
            </a:prstGeom>
          </p:spPr>
        </p:pic>
      </p:grpSp>
      <p:grpSp>
        <p:nvGrpSpPr>
          <p:cNvPr id="81" name="Групувати 80">
            <a:extLst>
              <a:ext uri="{FF2B5EF4-FFF2-40B4-BE49-F238E27FC236}">
                <a16:creationId xmlns:a16="http://schemas.microsoft.com/office/drawing/2014/main" id="{18E84930-18EF-4AC4-904A-66E921D68A99}"/>
              </a:ext>
            </a:extLst>
          </p:cNvPr>
          <p:cNvGrpSpPr/>
          <p:nvPr/>
        </p:nvGrpSpPr>
        <p:grpSpPr>
          <a:xfrm>
            <a:off x="2672335" y="3289772"/>
            <a:ext cx="2485880" cy="2485880"/>
            <a:chOff x="2665098" y="3267810"/>
            <a:chExt cx="2485880" cy="2485880"/>
          </a:xfrm>
        </p:grpSpPr>
        <p:sp>
          <p:nvSpPr>
            <p:cNvPr id="72" name="Прямокутник: округлені кути 71">
              <a:extLst>
                <a:ext uri="{FF2B5EF4-FFF2-40B4-BE49-F238E27FC236}">
                  <a16:creationId xmlns:a16="http://schemas.microsoft.com/office/drawing/2014/main" id="{D53E4484-E67C-576F-5802-5A7C868BD25B}"/>
                </a:ext>
              </a:extLst>
            </p:cNvPr>
            <p:cNvSpPr/>
            <p:nvPr/>
          </p:nvSpPr>
          <p:spPr>
            <a:xfrm>
              <a:off x="2732374" y="3293303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80" name="Рисунок 79" descr="Зображення, що містить Танець, взуття, жінка, картинки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2C60EF53-FCE9-309A-E96B-F41C18E60517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65098" y="3267810"/>
              <a:ext cx="2485880" cy="2485880"/>
            </a:xfrm>
            <a:prstGeom prst="rect">
              <a:avLst/>
            </a:prstGeom>
          </p:spPr>
        </p:pic>
      </p:grpSp>
      <p:grpSp>
        <p:nvGrpSpPr>
          <p:cNvPr id="86" name="Групувати 85">
            <a:extLst>
              <a:ext uri="{FF2B5EF4-FFF2-40B4-BE49-F238E27FC236}">
                <a16:creationId xmlns:a16="http://schemas.microsoft.com/office/drawing/2014/main" id="{023ABF67-0ADB-D403-00C3-B5E2DE72D78A}"/>
              </a:ext>
            </a:extLst>
          </p:cNvPr>
          <p:cNvGrpSpPr/>
          <p:nvPr/>
        </p:nvGrpSpPr>
        <p:grpSpPr>
          <a:xfrm>
            <a:off x="2734366" y="843456"/>
            <a:ext cx="2350048" cy="2340000"/>
            <a:chOff x="2741336" y="863303"/>
            <a:chExt cx="2350048" cy="2340000"/>
          </a:xfrm>
        </p:grpSpPr>
        <p:sp>
          <p:nvSpPr>
            <p:cNvPr id="74" name="Прямокутник: округлені кути 73">
              <a:extLst>
                <a:ext uri="{FF2B5EF4-FFF2-40B4-BE49-F238E27FC236}">
                  <a16:creationId xmlns:a16="http://schemas.microsoft.com/office/drawing/2014/main" id="{702369E4-AC9C-DA2D-50EF-13B3E9289925}"/>
                </a:ext>
              </a:extLst>
            </p:cNvPr>
            <p:cNvSpPr/>
            <p:nvPr/>
          </p:nvSpPr>
          <p:spPr>
            <a:xfrm>
              <a:off x="2741336" y="863303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85" name="Рисунок 84">
              <a:extLst>
                <a:ext uri="{FF2B5EF4-FFF2-40B4-BE49-F238E27FC236}">
                  <a16:creationId xmlns:a16="http://schemas.microsoft.com/office/drawing/2014/main" id="{8BDF4F04-EA11-2B4E-4F21-9677866E5A3F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2842706" y="931937"/>
              <a:ext cx="2248678" cy="2248678"/>
            </a:xfrm>
            <a:prstGeom prst="rect">
              <a:avLst/>
            </a:prstGeom>
          </p:spPr>
        </p:pic>
      </p:grpSp>
      <p:grpSp>
        <p:nvGrpSpPr>
          <p:cNvPr id="97" name="Групувати 96">
            <a:extLst>
              <a:ext uri="{FF2B5EF4-FFF2-40B4-BE49-F238E27FC236}">
                <a16:creationId xmlns:a16="http://schemas.microsoft.com/office/drawing/2014/main" id="{B0D8E2CA-64DE-E337-AD6A-EF89A296C442}"/>
              </a:ext>
            </a:extLst>
          </p:cNvPr>
          <p:cNvGrpSpPr/>
          <p:nvPr/>
        </p:nvGrpSpPr>
        <p:grpSpPr>
          <a:xfrm>
            <a:off x="2628228" y="688553"/>
            <a:ext cx="2564609" cy="2564609"/>
            <a:chOff x="2630055" y="701325"/>
            <a:chExt cx="2564609" cy="2564609"/>
          </a:xfrm>
        </p:grpSpPr>
        <p:sp>
          <p:nvSpPr>
            <p:cNvPr id="93" name="Прямокутник: округлені кути 92">
              <a:extLst>
                <a:ext uri="{FF2B5EF4-FFF2-40B4-BE49-F238E27FC236}">
                  <a16:creationId xmlns:a16="http://schemas.microsoft.com/office/drawing/2014/main" id="{A9FF5B7D-EAFB-25E5-90DF-5836EBA76E9F}"/>
                </a:ext>
              </a:extLst>
            </p:cNvPr>
            <p:cNvSpPr/>
            <p:nvPr/>
          </p:nvSpPr>
          <p:spPr>
            <a:xfrm>
              <a:off x="2743464" y="859174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96" name="Рисунок 95" descr="Зображення, що містить колесо, транспорт, велосипед, транспортний засіб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2B69A82F-316F-5238-00F3-F3C9E3B0E920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30055" y="701325"/>
              <a:ext cx="2564609" cy="2564609"/>
            </a:xfrm>
            <a:prstGeom prst="rect">
              <a:avLst/>
            </a:prstGeom>
          </p:spPr>
        </p:pic>
      </p:grpSp>
      <p:grpSp>
        <p:nvGrpSpPr>
          <p:cNvPr id="100" name="Групувати 99">
            <a:extLst>
              <a:ext uri="{FF2B5EF4-FFF2-40B4-BE49-F238E27FC236}">
                <a16:creationId xmlns:a16="http://schemas.microsoft.com/office/drawing/2014/main" id="{39CF0332-FF2A-0631-C65A-A0130CB4B59D}"/>
              </a:ext>
            </a:extLst>
          </p:cNvPr>
          <p:cNvGrpSpPr/>
          <p:nvPr/>
        </p:nvGrpSpPr>
        <p:grpSpPr>
          <a:xfrm>
            <a:off x="5238209" y="855037"/>
            <a:ext cx="2389197" cy="2371583"/>
            <a:chOff x="5243932" y="852370"/>
            <a:chExt cx="2389197" cy="2371583"/>
          </a:xfrm>
        </p:grpSpPr>
        <p:sp>
          <p:nvSpPr>
            <p:cNvPr id="94" name="Прямокутник: округлені кути 93">
              <a:extLst>
                <a:ext uri="{FF2B5EF4-FFF2-40B4-BE49-F238E27FC236}">
                  <a16:creationId xmlns:a16="http://schemas.microsoft.com/office/drawing/2014/main" id="{9E437E4D-F47C-F294-0CFE-6AD26862EC46}"/>
                </a:ext>
              </a:extLst>
            </p:cNvPr>
            <p:cNvSpPr/>
            <p:nvPr/>
          </p:nvSpPr>
          <p:spPr>
            <a:xfrm>
              <a:off x="5293129" y="852370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99" name="Рисунок 98" descr="Зображення, що містить палітра, картина, Барвистість, коло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15FCF533-C7D8-83C2-658F-E34ACC8C7A4B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43932" y="883953"/>
              <a:ext cx="2340000" cy="2340000"/>
            </a:xfrm>
            <a:prstGeom prst="rect">
              <a:avLst/>
            </a:prstGeom>
          </p:spPr>
        </p:pic>
      </p:grpSp>
      <p:grpSp>
        <p:nvGrpSpPr>
          <p:cNvPr id="106" name="Групувати 105">
            <a:extLst>
              <a:ext uri="{FF2B5EF4-FFF2-40B4-BE49-F238E27FC236}">
                <a16:creationId xmlns:a16="http://schemas.microsoft.com/office/drawing/2014/main" id="{AF68D517-3AC2-5A77-3D70-FE950D567D09}"/>
              </a:ext>
            </a:extLst>
          </p:cNvPr>
          <p:cNvGrpSpPr/>
          <p:nvPr/>
        </p:nvGrpSpPr>
        <p:grpSpPr>
          <a:xfrm>
            <a:off x="2754346" y="3305733"/>
            <a:ext cx="2340000" cy="2340000"/>
            <a:chOff x="2744596" y="3285875"/>
            <a:chExt cx="2340000" cy="2340000"/>
          </a:xfrm>
        </p:grpSpPr>
        <p:sp>
          <p:nvSpPr>
            <p:cNvPr id="91" name="Прямокутник: округлені кути 90">
              <a:extLst>
                <a:ext uri="{FF2B5EF4-FFF2-40B4-BE49-F238E27FC236}">
                  <a16:creationId xmlns:a16="http://schemas.microsoft.com/office/drawing/2014/main" id="{9E35BDD2-A441-EEAF-F088-7A8C93B5B20D}"/>
                </a:ext>
              </a:extLst>
            </p:cNvPr>
            <p:cNvSpPr/>
            <p:nvPr/>
          </p:nvSpPr>
          <p:spPr>
            <a:xfrm>
              <a:off x="2744596" y="3285875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05" name="Рисунок 104" descr="Зображення, що містить ескіз, крило, перо, дзьоб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8C0D4BC1-82F0-1F66-76D3-5A900D667E18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20003" y="3385752"/>
              <a:ext cx="2163500" cy="2163500"/>
            </a:xfrm>
            <a:prstGeom prst="rect">
              <a:avLst/>
            </a:prstGeom>
          </p:spPr>
        </p:pic>
      </p:grpSp>
      <p:grpSp>
        <p:nvGrpSpPr>
          <p:cNvPr id="109" name="Групувати 108">
            <a:extLst>
              <a:ext uri="{FF2B5EF4-FFF2-40B4-BE49-F238E27FC236}">
                <a16:creationId xmlns:a16="http://schemas.microsoft.com/office/drawing/2014/main" id="{1FAE2843-C245-F110-5D52-A3BC50F31799}"/>
              </a:ext>
            </a:extLst>
          </p:cNvPr>
          <p:cNvGrpSpPr/>
          <p:nvPr/>
        </p:nvGrpSpPr>
        <p:grpSpPr>
          <a:xfrm>
            <a:off x="2743918" y="857233"/>
            <a:ext cx="2340000" cy="2345262"/>
            <a:chOff x="2723749" y="861038"/>
            <a:chExt cx="2340000" cy="2345262"/>
          </a:xfrm>
        </p:grpSpPr>
        <p:sp>
          <p:nvSpPr>
            <p:cNvPr id="89" name="Прямокутник: округлені кути 88">
              <a:extLst>
                <a:ext uri="{FF2B5EF4-FFF2-40B4-BE49-F238E27FC236}">
                  <a16:creationId xmlns:a16="http://schemas.microsoft.com/office/drawing/2014/main" id="{6714792C-EBFB-FB0A-1854-15DF160B04A7}"/>
                </a:ext>
              </a:extLst>
            </p:cNvPr>
            <p:cNvSpPr/>
            <p:nvPr/>
          </p:nvSpPr>
          <p:spPr>
            <a:xfrm>
              <a:off x="2723749" y="866300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08" name="Рисунок 107">
              <a:extLst>
                <a:ext uri="{FF2B5EF4-FFF2-40B4-BE49-F238E27FC236}">
                  <a16:creationId xmlns:a16="http://schemas.microsoft.com/office/drawing/2014/main" id="{75CA6D83-2CE6-41D4-9F1A-69748EDB0663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742910" y="861038"/>
              <a:ext cx="2296439" cy="2296439"/>
            </a:xfrm>
            <a:prstGeom prst="rect">
              <a:avLst/>
            </a:prstGeom>
          </p:spPr>
        </p:pic>
      </p:grpSp>
      <p:grpSp>
        <p:nvGrpSpPr>
          <p:cNvPr id="125" name="Групувати 124">
            <a:extLst>
              <a:ext uri="{FF2B5EF4-FFF2-40B4-BE49-F238E27FC236}">
                <a16:creationId xmlns:a16="http://schemas.microsoft.com/office/drawing/2014/main" id="{C6BDB7EB-FAB8-4A04-069E-4703D492753D}"/>
              </a:ext>
            </a:extLst>
          </p:cNvPr>
          <p:cNvGrpSpPr/>
          <p:nvPr/>
        </p:nvGrpSpPr>
        <p:grpSpPr>
          <a:xfrm>
            <a:off x="5293801" y="843456"/>
            <a:ext cx="2340000" cy="2340000"/>
            <a:chOff x="5284518" y="3297413"/>
            <a:chExt cx="2340000" cy="2340000"/>
          </a:xfrm>
        </p:grpSpPr>
        <p:sp>
          <p:nvSpPr>
            <p:cNvPr id="88" name="Прямокутник: округлені кути 87">
              <a:extLst>
                <a:ext uri="{FF2B5EF4-FFF2-40B4-BE49-F238E27FC236}">
                  <a16:creationId xmlns:a16="http://schemas.microsoft.com/office/drawing/2014/main" id="{B3E8FD18-4BF8-9BD1-BBBA-181EDAEC4120}"/>
                </a:ext>
              </a:extLst>
            </p:cNvPr>
            <p:cNvSpPr/>
            <p:nvPr/>
          </p:nvSpPr>
          <p:spPr>
            <a:xfrm>
              <a:off x="5284518" y="3297413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20" name="Рисунок 119">
              <a:extLst>
                <a:ext uri="{FF2B5EF4-FFF2-40B4-BE49-F238E27FC236}">
                  <a16:creationId xmlns:a16="http://schemas.microsoft.com/office/drawing/2014/main" id="{780B26A0-8651-3E83-F98B-DDEF179369F2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292997" y="3312569"/>
              <a:ext cx="2295060" cy="2295060"/>
            </a:xfrm>
            <a:prstGeom prst="rect">
              <a:avLst/>
            </a:prstGeom>
          </p:spPr>
        </p:pic>
      </p:grpSp>
      <p:grpSp>
        <p:nvGrpSpPr>
          <p:cNvPr id="7" name="Групувати 6">
            <a:extLst>
              <a:ext uri="{FF2B5EF4-FFF2-40B4-BE49-F238E27FC236}">
                <a16:creationId xmlns:a16="http://schemas.microsoft.com/office/drawing/2014/main" id="{B813E723-B46D-67D0-8FEF-FD2CDB432065}"/>
              </a:ext>
            </a:extLst>
          </p:cNvPr>
          <p:cNvGrpSpPr/>
          <p:nvPr/>
        </p:nvGrpSpPr>
        <p:grpSpPr>
          <a:xfrm>
            <a:off x="5200432" y="3269929"/>
            <a:ext cx="2406229" cy="2406229"/>
            <a:chOff x="246166" y="4178731"/>
            <a:chExt cx="2406229" cy="2406229"/>
          </a:xfrm>
        </p:grpSpPr>
        <p:sp>
          <p:nvSpPr>
            <p:cNvPr id="2" name="Прямокутник: округлені кути 1">
              <a:extLst>
                <a:ext uri="{FF2B5EF4-FFF2-40B4-BE49-F238E27FC236}">
                  <a16:creationId xmlns:a16="http://schemas.microsoft.com/office/drawing/2014/main" id="{1D12DE2A-2CB2-F5E2-0B60-EE1DDE944F57}"/>
                </a:ext>
              </a:extLst>
            </p:cNvPr>
            <p:cNvSpPr/>
            <p:nvPr/>
          </p:nvSpPr>
          <p:spPr>
            <a:xfrm>
              <a:off x="274221" y="4211846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83" name="Рисунок 82" descr="Зображення, що містить мультфільм, картинки, малюнок, ілюстрація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FD185181-361D-26DF-3894-8A04F86336E0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6166" y="4178731"/>
              <a:ext cx="2406229" cy="2406229"/>
            </a:xfrm>
            <a:prstGeom prst="rect">
              <a:avLst/>
            </a:prstGeom>
          </p:spPr>
        </p:pic>
      </p:grpSp>
      <p:grpSp>
        <p:nvGrpSpPr>
          <p:cNvPr id="103" name="Групувати 102">
            <a:extLst>
              <a:ext uri="{FF2B5EF4-FFF2-40B4-BE49-F238E27FC236}">
                <a16:creationId xmlns:a16="http://schemas.microsoft.com/office/drawing/2014/main" id="{F36FFAF2-4E6E-08EE-5BAE-DB4FE53CA601}"/>
              </a:ext>
            </a:extLst>
          </p:cNvPr>
          <p:cNvGrpSpPr/>
          <p:nvPr/>
        </p:nvGrpSpPr>
        <p:grpSpPr>
          <a:xfrm>
            <a:off x="5209719" y="3288756"/>
            <a:ext cx="2347169" cy="2340000"/>
            <a:chOff x="5270853" y="3300376"/>
            <a:chExt cx="2347169" cy="2340000"/>
          </a:xfrm>
        </p:grpSpPr>
        <p:sp>
          <p:nvSpPr>
            <p:cNvPr id="92" name="Прямокутник: округлені кути 91">
              <a:extLst>
                <a:ext uri="{FF2B5EF4-FFF2-40B4-BE49-F238E27FC236}">
                  <a16:creationId xmlns:a16="http://schemas.microsoft.com/office/drawing/2014/main" id="{FD7CAB36-C7D2-9D41-CC6B-1FF1B4B4585E}"/>
                </a:ext>
              </a:extLst>
            </p:cNvPr>
            <p:cNvSpPr/>
            <p:nvPr/>
          </p:nvSpPr>
          <p:spPr>
            <a:xfrm>
              <a:off x="5278022" y="3300376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02" name="Рисунок 101" descr="Зображення, що містить мистецтво, дизайн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F2FB96D0-1FE8-3E61-C547-3D02700FF52D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70853" y="3304758"/>
              <a:ext cx="2299804" cy="2299804"/>
            </a:xfrm>
            <a:prstGeom prst="rect">
              <a:avLst/>
            </a:prstGeom>
          </p:spPr>
        </p:pic>
      </p:grpSp>
      <p:grpSp>
        <p:nvGrpSpPr>
          <p:cNvPr id="112" name="Групувати 111">
            <a:extLst>
              <a:ext uri="{FF2B5EF4-FFF2-40B4-BE49-F238E27FC236}">
                <a16:creationId xmlns:a16="http://schemas.microsoft.com/office/drawing/2014/main" id="{D565FC8A-671F-5E8A-75C9-8DFAF37B298F}"/>
              </a:ext>
            </a:extLst>
          </p:cNvPr>
          <p:cNvGrpSpPr/>
          <p:nvPr/>
        </p:nvGrpSpPr>
        <p:grpSpPr>
          <a:xfrm>
            <a:off x="2762337" y="3302520"/>
            <a:ext cx="2350873" cy="2340925"/>
            <a:chOff x="2744596" y="3300464"/>
            <a:chExt cx="2350873" cy="2340925"/>
          </a:xfrm>
        </p:grpSpPr>
        <p:sp>
          <p:nvSpPr>
            <p:cNvPr id="87" name="Прямокутник: округлені кути 86">
              <a:extLst>
                <a:ext uri="{FF2B5EF4-FFF2-40B4-BE49-F238E27FC236}">
                  <a16:creationId xmlns:a16="http://schemas.microsoft.com/office/drawing/2014/main" id="{60BB490C-A2F7-4F3B-BB80-84E6847DF81B}"/>
                </a:ext>
              </a:extLst>
            </p:cNvPr>
            <p:cNvSpPr/>
            <p:nvPr/>
          </p:nvSpPr>
          <p:spPr>
            <a:xfrm>
              <a:off x="2744596" y="3301389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11" name="Рисунок 110">
              <a:extLst>
                <a:ext uri="{FF2B5EF4-FFF2-40B4-BE49-F238E27FC236}">
                  <a16:creationId xmlns:a16="http://schemas.microsoft.com/office/drawing/2014/main" id="{0067C513-810A-A0A0-1426-6C570087AF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772093" y="3300464"/>
              <a:ext cx="2323376" cy="2323376"/>
            </a:xfrm>
            <a:prstGeom prst="rect">
              <a:avLst/>
            </a:prstGeom>
          </p:spPr>
        </p:pic>
      </p:grpSp>
      <p:grpSp>
        <p:nvGrpSpPr>
          <p:cNvPr id="128" name="Групувати 127">
            <a:extLst>
              <a:ext uri="{FF2B5EF4-FFF2-40B4-BE49-F238E27FC236}">
                <a16:creationId xmlns:a16="http://schemas.microsoft.com/office/drawing/2014/main" id="{1B79839E-1851-E031-E718-43BE9A0BE9FA}"/>
              </a:ext>
            </a:extLst>
          </p:cNvPr>
          <p:cNvGrpSpPr/>
          <p:nvPr/>
        </p:nvGrpSpPr>
        <p:grpSpPr>
          <a:xfrm>
            <a:off x="5226876" y="3288756"/>
            <a:ext cx="2340000" cy="2340000"/>
            <a:chOff x="5289773" y="833269"/>
            <a:chExt cx="2340000" cy="2340000"/>
          </a:xfrm>
        </p:grpSpPr>
        <p:sp>
          <p:nvSpPr>
            <p:cNvPr id="90" name="Прямокутник: округлені кути 89">
              <a:extLst>
                <a:ext uri="{FF2B5EF4-FFF2-40B4-BE49-F238E27FC236}">
                  <a16:creationId xmlns:a16="http://schemas.microsoft.com/office/drawing/2014/main" id="{7150133F-BC97-F0BC-6C64-F3E185F9AAA5}"/>
                </a:ext>
              </a:extLst>
            </p:cNvPr>
            <p:cNvSpPr/>
            <p:nvPr/>
          </p:nvSpPr>
          <p:spPr>
            <a:xfrm>
              <a:off x="5289773" y="833269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27" name="Рисунок 126">
              <a:extLst>
                <a:ext uri="{FF2B5EF4-FFF2-40B4-BE49-F238E27FC236}">
                  <a16:creationId xmlns:a16="http://schemas.microsoft.com/office/drawing/2014/main" id="{F5A17889-4617-EC3A-C876-86A6D03855E1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384529" y="996510"/>
              <a:ext cx="2135712" cy="2135712"/>
            </a:xfrm>
            <a:prstGeom prst="rect">
              <a:avLst/>
            </a:prstGeom>
          </p:spPr>
        </p:pic>
      </p:grp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C7A8A0B9-6120-106C-A24B-6333BE74D5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44044" y="5536128"/>
            <a:ext cx="1351277" cy="11693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B4AE5D49-F76B-D3AE-1643-683E63D45E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971235" y="2069996"/>
            <a:ext cx="4335192" cy="4335192"/>
          </a:xfrm>
          <a:prstGeom prst="rect">
            <a:avLst/>
          </a:prstGeom>
          <a:noFill/>
          <a:ln>
            <a:noFill/>
          </a:ln>
          <a:effectLst>
            <a:glow rad="127000">
              <a:schemeClr val="bg1"/>
            </a:glow>
          </a:effectLst>
        </p:spPr>
      </p:pic>
      <p:pic>
        <p:nvPicPr>
          <p:cNvPr id="365" name="Picture 364" descr="image.png"/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8137966" y="3173269"/>
            <a:ext cx="1724025" cy="2886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378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00"/>
                            </p:stCondLst>
                            <p:childTnLst>
                              <p:par>
                                <p:cTn id="77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"/>
                            </p:stCondLst>
                            <p:childTnLst>
                              <p:par>
                                <p:cTn id="9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000"/>
                            </p:stCondLst>
                            <p:childTnLst>
                              <p:par>
                                <p:cTn id="9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500"/>
                            </p:stCondLst>
                            <p:childTnLst>
                              <p:par>
                                <p:cTn id="10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0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3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500"/>
                            </p:stCondLst>
                            <p:childTnLst>
                              <p:par>
                                <p:cTn id="123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4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1000"/>
                            </p:stCondLst>
                            <p:childTnLst>
                              <p:par>
                                <p:cTn id="12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0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500"/>
                            </p:stCondLst>
                            <p:childTnLst>
                              <p:par>
                                <p:cTn id="14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1000"/>
                            </p:stCondLst>
                            <p:childTnLst>
                              <p:par>
                                <p:cTn id="14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1500"/>
                            </p:stCondLst>
                            <p:childTnLst>
                              <p:par>
                                <p:cTn id="15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6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2" dur="10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5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0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500"/>
                            </p:stCondLst>
                            <p:childTnLst>
                              <p:par>
                                <p:cTn id="175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6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1000"/>
                            </p:stCondLst>
                            <p:childTnLst>
                              <p:par>
                                <p:cTn id="181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2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6" fill="hold">
                      <p:stCondLst>
                        <p:cond delay="indefinite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0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500"/>
                            </p:stCondLst>
                            <p:childTnLst>
                              <p:par>
                                <p:cTn id="19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6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2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4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1500"/>
                            </p:stCondLst>
                            <p:childTnLst>
                              <p:par>
                                <p:cTn id="20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1" fill="hold">
                      <p:stCondLst>
                        <p:cond delay="indefinite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4" dur="10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10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6" dur="10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7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>
                      <p:stCondLst>
                        <p:cond delay="indefinite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2" dur="5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5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4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6" fill="hold">
                            <p:stCondLst>
                              <p:cond delay="500"/>
                            </p:stCondLst>
                            <p:childTnLst>
                              <p:par>
                                <p:cTn id="227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8" dur="5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9" dur="5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0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3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8" fill="hold">
                      <p:stCondLst>
                        <p:cond delay="indefinite"/>
                      </p:stCondLst>
                      <p:childTnLst>
                        <p:par>
                          <p:cTn id="239" fill="hold">
                            <p:stCondLst>
                              <p:cond delay="0"/>
                            </p:stCondLst>
                            <p:childTnLst>
                              <p:par>
                                <p:cTn id="2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2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3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4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5" fill="hold">
                            <p:stCondLst>
                              <p:cond delay="500"/>
                            </p:stCondLst>
                            <p:childTnLst>
                              <p:par>
                                <p:cTn id="24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8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9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0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1" fill="hold">
                            <p:stCondLst>
                              <p:cond delay="1000"/>
                            </p:stCondLst>
                            <p:childTnLst>
                              <p:par>
                                <p:cTn id="25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4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5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6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7" fill="hold">
                            <p:stCondLst>
                              <p:cond delay="1500"/>
                            </p:stCondLst>
                            <p:childTnLst>
                              <p:par>
                                <p:cTn id="25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0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1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2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3" fill="hold">
                      <p:stCondLst>
                        <p:cond delay="indefinite"/>
                      </p:stCondLst>
                      <p:childTnLst>
                        <p:par>
                          <p:cTn id="264" fill="hold">
                            <p:stCondLst>
                              <p:cond delay="0"/>
                            </p:stCondLst>
                            <p:childTnLst>
                              <p:par>
                                <p:cTn id="26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6" dur="1000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7" dur="1000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8" dur="1000"/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9" dur="1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1" fill="hold">
                      <p:stCondLst>
                        <p:cond delay="indefinite"/>
                      </p:stCondLst>
                      <p:childTnLst>
                        <p:par>
                          <p:cTn id="272" fill="hold">
                            <p:stCondLst>
                              <p:cond delay="0"/>
                            </p:stCondLst>
                            <p:childTnLst>
                              <p:par>
                                <p:cTn id="27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4" dur="5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5" dur="5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8" fill="hold">
                            <p:stCondLst>
                              <p:cond delay="500"/>
                            </p:stCondLst>
                            <p:childTnLst>
                              <p:par>
                                <p:cTn id="27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0" dur="5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1" dur="5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2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4" fill="hold">
                            <p:stCondLst>
                              <p:cond delay="1000"/>
                            </p:stCondLst>
                            <p:childTnLst>
                              <p:par>
                                <p:cTn id="285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6" dur="50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7" dur="50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8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0" fill="hold">
                      <p:stCondLst>
                        <p:cond delay="indefinite"/>
                      </p:stCondLst>
                      <p:childTnLst>
                        <p:par>
                          <p:cTn id="291" fill="hold">
                            <p:stCondLst>
                              <p:cond delay="0"/>
                            </p:stCondLst>
                            <p:childTnLst>
                              <p:par>
                                <p:cTn id="29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4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5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6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7" fill="hold">
                            <p:stCondLst>
                              <p:cond delay="500"/>
                            </p:stCondLst>
                            <p:childTnLst>
                              <p:par>
                                <p:cTn id="29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0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1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2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3" fill="hold">
                            <p:stCondLst>
                              <p:cond delay="1000"/>
                            </p:stCondLst>
                            <p:childTnLst>
                              <p:par>
                                <p:cTn id="30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6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7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8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9" fill="hold">
                            <p:stCondLst>
                              <p:cond delay="1500"/>
                            </p:stCondLst>
                            <p:childTnLst>
                              <p:par>
                                <p:cTn id="3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2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3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4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5" fill="hold">
                      <p:stCondLst>
                        <p:cond delay="indefinite"/>
                      </p:stCondLst>
                      <p:childTnLst>
                        <p:par>
                          <p:cTn id="316" fill="hold">
                            <p:stCondLst>
                              <p:cond delay="0"/>
                            </p:stCondLst>
                            <p:childTnLst>
                              <p:par>
                                <p:cTn id="317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8" dur="1000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9" dur="1000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0" dur="1000"/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1" dur="10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3" fill="hold">
                      <p:stCondLst>
                        <p:cond delay="indefinite"/>
                      </p:stCondLst>
                      <p:childTnLst>
                        <p:par>
                          <p:cTn id="324" fill="hold">
                            <p:stCondLst>
                              <p:cond delay="0"/>
                            </p:stCondLst>
                            <p:childTnLst>
                              <p:par>
                                <p:cTn id="32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6" dur="500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7" dur="500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8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0" fill="hold">
                            <p:stCondLst>
                              <p:cond delay="500"/>
                            </p:stCondLst>
                            <p:childTnLst>
                              <p:par>
                                <p:cTn id="331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2" dur="500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3" dur="500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4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37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8" dur="500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9" dur="500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0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2" fill="hold">
                      <p:stCondLst>
                        <p:cond delay="indefinite"/>
                      </p:stCondLst>
                      <p:childTnLst>
                        <p:par>
                          <p:cTn id="343" fill="hold">
                            <p:stCondLst>
                              <p:cond delay="0"/>
                            </p:stCondLst>
                            <p:childTnLst>
                              <p:par>
                                <p:cTn id="344" presetID="4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5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ppt_x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6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7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019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076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169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0296"/>
                                          </p:val>
                                        </p:tav>
                                        <p:tav tm="25000">
                                          <p:val>
                                            <p:strVal val="ppt_y+0.0454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0639"/>
                                          </p:val>
                                        </p:tav>
                                        <p:tav tm="35000">
                                          <p:val>
                                            <p:strVal val="ppt_y+0.0846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071"/>
                                          </p:val>
                                        </p:tav>
                                        <p:tav tm="45000">
                                          <p:val>
                                            <p:strVal val="ppt_y+0.1307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y+0.1792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029"/>
                                          </p:val>
                                        </p:tav>
                                        <p:tav tm="65000">
                                          <p:val>
                                            <p:strVal val="ppt_y+0.2253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461"/>
                                          </p:val>
                                        </p:tav>
                                        <p:tav tm="75000">
                                          <p:val>
                                            <p:strVal val="ppt_y+0.2646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2804"/>
                                          </p:val>
                                        </p:tav>
                                        <p:tav tm="85000">
                                          <p:val>
                                            <p:strVal val="ppt_y+0.2931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024"/>
                                          </p:val>
                                        </p:tav>
                                        <p:tav tm="95000">
                                          <p:val>
                                            <p:strVal val="ppt_y+0.308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8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9" dur="100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2" fill="hold">
                      <p:stCondLst>
                        <p:cond delay="0"/>
                      </p:stCondLst>
                      <p:childTnLst>
                        <p:par>
                          <p:cTn id="353" fill="hold">
                            <p:stCondLst>
                              <p:cond delay="0"/>
                            </p:stCondLst>
                            <p:childTnLst>
                              <p:par>
                                <p:cTn id="35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0" fill="hold">
                      <p:stCondLst>
                        <p:cond delay="indefinite"/>
                      </p:stCondLst>
                      <p:childTnLst>
                        <p:par>
                          <p:cTn id="361" fill="hold">
                            <p:stCondLst>
                              <p:cond delay="0"/>
                            </p:stCondLst>
                            <p:childTnLst>
                              <p:par>
                                <p:cTn id="36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Офіс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D8D8015B-7B3C-44E8-9628-B12BB88E2DE4}"/>
</file>

<file path=customXml/itemProps2.xml><?xml version="1.0" encoding="utf-8"?>
<ds:datastoreItem xmlns:ds="http://schemas.openxmlformats.org/officeDocument/2006/customXml" ds:itemID="{1DB819E8-D59F-44E1-8B1D-E8B17BC3733B}"/>
</file>

<file path=customXml/itemProps3.xml><?xml version="1.0" encoding="utf-8"?>
<ds:datastoreItem xmlns:ds="http://schemas.openxmlformats.org/officeDocument/2006/customXml" ds:itemID="{DDF08639-5888-472C-B178-C801FC0D84E7}"/>
</file>

<file path=docProps/app.xml><?xml version="1.0" encoding="utf-8"?>
<Properties xmlns="http://schemas.openxmlformats.org/officeDocument/2006/extended-properties" xmlns:vt="http://schemas.openxmlformats.org/officeDocument/2006/docPropsVTypes">
  <TotalTime>171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Luba</dc:creator>
  <cp:lastModifiedBy>Luba</cp:lastModifiedBy>
  <cp:revision>6</cp:revision>
  <dcterms:created xsi:type="dcterms:W3CDTF">2025-04-21T08:06:37Z</dcterms:created>
  <dcterms:modified xsi:type="dcterms:W3CDTF">2025-04-28T17:07:10Z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