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>
        <p:scale>
          <a:sx n="66" d="100"/>
          <a:sy n="66" d="100"/>
        </p:scale>
        <p:origin x="21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65099" y="42620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сніговика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снігур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5737" y="608743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267621" y="610755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коробці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олівц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232" y="60573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52811" y="61300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дереві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3212" y="605276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йців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5973" y="612767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єць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18803" y="4543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27103" y="451644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Навколо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стола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стільц</a:t>
            </a:r>
            <a:r>
              <a:rPr lang="ru-RU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21397" y="63669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книг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05288" y="6290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полиці багато книг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21397" y="486717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9517" y="476255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шаф</a:t>
            </a:r>
            <a:r>
              <a:rPr lang="uk-U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зберігається </a:t>
            </a:r>
          </a:p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16452" y="448129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2957" y="433968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зробили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яблучний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73820" y="2743835"/>
            <a:ext cx="23050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69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2023-12-22T23:34:00Z</dcterms:created>
  <dcterms:modified xsi:type="dcterms:W3CDTF">2024-11-09T20:04:07Z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