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03D"/>
    <a:srgbClr val="FBDD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276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F4FDD-D151-423D-BA7F-01D3ED6AA2C3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20E77-1823-462A-BE60-52196F0B622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он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215614" cy="6858000"/>
          </a:xfrm>
          <a:prstGeom prst="rect">
            <a:avLst/>
          </a:prstGeom>
        </p:spPr>
      </p:pic>
      <p:grpSp>
        <p:nvGrpSpPr>
          <p:cNvPr id="29" name="Рамка"/>
          <p:cNvGrpSpPr/>
          <p:nvPr/>
        </p:nvGrpSpPr>
        <p:grpSpPr>
          <a:xfrm>
            <a:off x="2303001" y="-152127"/>
            <a:ext cx="6677333" cy="6858000"/>
            <a:chOff x="1900084" y="-196646"/>
            <a:chExt cx="6858000" cy="6858000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0084" y="-196646"/>
              <a:ext cx="6858000" cy="6858000"/>
            </a:xfrm>
            <a:prstGeom prst="rect">
              <a:avLst/>
            </a:prstGeom>
          </p:spPr>
        </p:pic>
        <p:sp>
          <p:nvSpPr>
            <p:cNvPr id="28" name="Прямоугольник 27"/>
            <p:cNvSpPr/>
            <p:nvPr/>
          </p:nvSpPr>
          <p:spPr>
            <a:xfrm>
              <a:off x="2910348" y="894735"/>
              <a:ext cx="4866968" cy="463099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109AA94B-FD38-5EB0-D4C6-4F7D026EC638}"/>
              </a:ext>
            </a:extLst>
          </p:cNvPr>
          <p:cNvGrpSpPr/>
          <p:nvPr/>
        </p:nvGrpSpPr>
        <p:grpSpPr>
          <a:xfrm>
            <a:off x="3278953" y="990751"/>
            <a:ext cx="4800819" cy="4491537"/>
            <a:chOff x="10323787" y="1003588"/>
            <a:chExt cx="4800819" cy="4491537"/>
          </a:xfrm>
        </p:grpSpPr>
        <p:grpSp>
          <p:nvGrpSpPr>
            <p:cNvPr id="11" name="Маша шьет">
              <a:extLst>
                <a:ext uri="{FF2B5EF4-FFF2-40B4-BE49-F238E27FC236}">
                  <a16:creationId xmlns:a16="http://schemas.microsoft.com/office/drawing/2014/main" id="{7E160E0C-E3BA-A0A3-1AB0-E4E2A27355A2}"/>
                </a:ext>
              </a:extLst>
            </p:cNvPr>
            <p:cNvGrpSpPr/>
            <p:nvPr/>
          </p:nvGrpSpPr>
          <p:grpSpPr>
            <a:xfrm>
              <a:off x="10409812" y="1003588"/>
              <a:ext cx="4714794" cy="4491537"/>
              <a:chOff x="3035816" y="701458"/>
              <a:chExt cx="4714794" cy="4491537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EFB01CC-A72B-BE95-BCB4-F57C20CD98BD}"/>
                  </a:ext>
                </a:extLst>
              </p:cNvPr>
              <p:cNvSpPr txBox="1"/>
              <p:nvPr/>
            </p:nvSpPr>
            <p:spPr>
              <a:xfrm>
                <a:off x="3035816" y="701458"/>
                <a:ext cx="471479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3200" b="1" i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Пошили </a:t>
                </a:r>
                <a:r>
                  <a:rPr lang="ru-RU" sz="3200" b="1" i="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шпакові</a:t>
                </a:r>
                <a:r>
                  <a:rPr lang="ru-RU" sz="3200" b="1" i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:r>
                  <a:rPr lang="ru-RU" sz="3200" b="1" i="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Шаровари</a:t>
                </a:r>
                <a:r>
                  <a:rPr lang="ru-RU" sz="3200" b="1" i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3200" b="1" i="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широкі</a:t>
                </a:r>
                <a:endParaRPr lang="ru-RU" sz="32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3" name="Рисунок 12">
                <a:extLst>
                  <a:ext uri="{FF2B5EF4-FFF2-40B4-BE49-F238E27FC236}">
                    <a16:creationId xmlns:a16="http://schemas.microsoft.com/office/drawing/2014/main" id="{78675AC6-10D0-E972-B6EE-830A02E308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3656" y="2450564"/>
                <a:ext cx="2742431" cy="2742431"/>
              </a:xfrm>
              <a:prstGeom prst="rect">
                <a:avLst/>
              </a:prstGeom>
            </p:spPr>
          </p:pic>
        </p:grpSp>
        <p:pic>
          <p:nvPicPr>
            <p:cNvPr id="14" name="Рисунок 13" descr="Изображение выглядит как птица, клюв, рисунок, скворец&#10;&#10;Автоматически созданное описание">
              <a:extLst>
                <a:ext uri="{FF2B5EF4-FFF2-40B4-BE49-F238E27FC236}">
                  <a16:creationId xmlns:a16="http://schemas.microsoft.com/office/drawing/2014/main" id="{5FA99810-BE9E-2BB4-4524-207C3C917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323787" y="2347628"/>
              <a:ext cx="2120552" cy="2120552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47376B4C-889A-B088-5056-CC8311C92516}"/>
              </a:ext>
            </a:extLst>
          </p:cNvPr>
          <p:cNvGrpSpPr/>
          <p:nvPr/>
        </p:nvGrpSpPr>
        <p:grpSpPr>
          <a:xfrm>
            <a:off x="3210443" y="939254"/>
            <a:ext cx="4901470" cy="4543034"/>
            <a:chOff x="10262807" y="5886219"/>
            <a:chExt cx="4901470" cy="4543034"/>
          </a:xfrm>
        </p:grpSpPr>
        <p:sp>
          <p:nvSpPr>
            <p:cNvPr id="62" name="TextBox 61"/>
            <p:cNvSpPr txBox="1"/>
            <p:nvPr/>
          </p:nvSpPr>
          <p:spPr>
            <a:xfrm>
              <a:off x="10262807" y="5886219"/>
              <a:ext cx="490147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У широких шароварах </a:t>
              </a:r>
            </a:p>
            <a:p>
              <a:pPr algn="ctr"/>
              <a:r>
                <a:rPr lang="ru-RU" sz="32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Шпак наш ходить по базару.</a:t>
              </a:r>
            </a:p>
          </p:txBody>
        </p:sp>
        <p:pic>
          <p:nvPicPr>
            <p:cNvPr id="16" name="Рисунок 15" descr="Изображение выглядит как птица, клюв, рисунок, скворец&#10;&#10;Автоматически созданное описание">
              <a:extLst>
                <a:ext uri="{FF2B5EF4-FFF2-40B4-BE49-F238E27FC236}">
                  <a16:creationId xmlns:a16="http://schemas.microsoft.com/office/drawing/2014/main" id="{397F4718-5308-7B1B-0F20-D66768CAA3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119573" y="7469796"/>
              <a:ext cx="2120552" cy="2120552"/>
            </a:xfrm>
            <a:prstGeom prst="rect">
              <a:avLst/>
            </a:prstGeom>
          </p:spPr>
        </p:pic>
        <p:pic>
          <p:nvPicPr>
            <p:cNvPr id="18" name="Рисунок 17" descr="Изображение выглядит как одежда&#10;&#10;Автоматически созданное описание">
              <a:extLst>
                <a:ext uri="{FF2B5EF4-FFF2-40B4-BE49-F238E27FC236}">
                  <a16:creationId xmlns:a16="http://schemas.microsoft.com/office/drawing/2014/main" id="{F096B767-4BA1-A530-13B8-6EEE06038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38105" y="8267547"/>
              <a:ext cx="2227595" cy="2161706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6238E2EC-7F27-47E2-4825-CC49358133A6}"/>
              </a:ext>
            </a:extLst>
          </p:cNvPr>
          <p:cNvGrpSpPr/>
          <p:nvPr/>
        </p:nvGrpSpPr>
        <p:grpSpPr>
          <a:xfrm>
            <a:off x="3290007" y="930527"/>
            <a:ext cx="4835146" cy="4525781"/>
            <a:chOff x="12241274" y="-5015759"/>
            <a:chExt cx="4835146" cy="4525781"/>
          </a:xfrm>
        </p:grpSpPr>
        <p:sp>
          <p:nvSpPr>
            <p:cNvPr id="72" name="TextBox 71"/>
            <p:cNvSpPr txBox="1"/>
            <p:nvPr/>
          </p:nvSpPr>
          <p:spPr>
            <a:xfrm>
              <a:off x="12241274" y="-5015759"/>
              <a:ext cx="483514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Що</a:t>
              </a:r>
              <a:r>
                <a:rPr lang="ru-RU" sz="28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ж купить </a:t>
              </a:r>
              <a:r>
                <a:rPr lang="ru-RU" sz="28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таке</a:t>
              </a:r>
              <a:r>
                <a:rPr lang="ru-RU" sz="28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8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хороше</a:t>
              </a:r>
              <a:r>
                <a:rPr lang="ru-RU" sz="28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</a:p>
            <a:p>
              <a:pPr algn="ctr"/>
              <a:r>
                <a:rPr lang="ru-RU" sz="28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Може</a:t>
              </a:r>
              <a:r>
                <a:rPr lang="ru-RU" sz="28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шапку, </a:t>
              </a:r>
              <a:r>
                <a:rPr lang="ru-RU" sz="28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може</a:t>
              </a:r>
              <a:r>
                <a:rPr lang="ru-RU" sz="28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шахи?</a:t>
              </a:r>
            </a:p>
          </p:txBody>
        </p:sp>
        <p:pic>
          <p:nvPicPr>
            <p:cNvPr id="21" name="Рисунок 20" descr="Изображение выглядит как шахматная фигура, настольная игра, шахматы, шахматная доска&#10;&#10;Автоматически созданное описание">
              <a:extLst>
                <a:ext uri="{FF2B5EF4-FFF2-40B4-BE49-F238E27FC236}">
                  <a16:creationId xmlns:a16="http://schemas.microsoft.com/office/drawing/2014/main" id="{9C08448B-9C9A-72F0-A40D-04C79D16C62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34045" y="-2751077"/>
              <a:ext cx="2261099" cy="2261099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55E91984-152B-C48A-4EF9-34B9100FE3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8587" y="-3607629"/>
              <a:ext cx="2203822" cy="2203822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5D565293-4190-F094-AD2B-13D0F74AAD8C}"/>
              </a:ext>
            </a:extLst>
          </p:cNvPr>
          <p:cNvGrpSpPr/>
          <p:nvPr/>
        </p:nvGrpSpPr>
        <p:grpSpPr>
          <a:xfrm>
            <a:off x="2849691" y="960434"/>
            <a:ext cx="5410958" cy="4964180"/>
            <a:chOff x="776803" y="-4563391"/>
            <a:chExt cx="5410958" cy="4964180"/>
          </a:xfrm>
        </p:grpSpPr>
        <p:sp>
          <p:nvSpPr>
            <p:cNvPr id="88" name="TextBox 87"/>
            <p:cNvSpPr txBox="1"/>
            <p:nvPr/>
          </p:nvSpPr>
          <p:spPr>
            <a:xfrm>
              <a:off x="776803" y="-4563391"/>
              <a:ext cx="54109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Може</a:t>
              </a:r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взяти</a:t>
              </a:r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мішок</a:t>
              </a:r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груш </a:t>
              </a:r>
            </a:p>
            <a:p>
              <a:pPr algn="ctr"/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Чашки, клюшку, </a:t>
              </a:r>
              <a:r>
                <a:rPr lang="ru-RU" sz="24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новий</a:t>
              </a:r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душ?</a:t>
              </a:r>
            </a:p>
          </p:txBody>
        </p:sp>
        <p:pic>
          <p:nvPicPr>
            <p:cNvPr id="26" name="Рисунок 25" descr="Изображение выглядит как круг, лампа, иллюстрация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BAFCADD-7EC2-EE1C-A9EE-963125221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4576" y="-2802009"/>
              <a:ext cx="1663368" cy="1777080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инструмент, хоккей&#10;&#10;Автоматически созданное описание">
              <a:extLst>
                <a:ext uri="{FF2B5EF4-FFF2-40B4-BE49-F238E27FC236}">
                  <a16:creationId xmlns:a16="http://schemas.microsoft.com/office/drawing/2014/main" id="{C49B6E74-E5E5-1BE7-3212-6954F0FD76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91499">
              <a:off x="2675267" y="-1627050"/>
              <a:ext cx="2027839" cy="2027839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Предметы сервировки, кофейная чашка, посуда, кухонные принадлежности&#10;&#10;Автоматически созданное описание">
              <a:extLst>
                <a:ext uri="{FF2B5EF4-FFF2-40B4-BE49-F238E27FC236}">
                  <a16:creationId xmlns:a16="http://schemas.microsoft.com/office/drawing/2014/main" id="{370873C9-EE49-6412-04BB-C7CA42A7D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1356" y="-3129069"/>
              <a:ext cx="1304510" cy="1304510"/>
            </a:xfrm>
            <a:prstGeom prst="rect">
              <a:avLst/>
            </a:prstGeom>
          </p:spPr>
        </p:pic>
        <p:pic>
          <p:nvPicPr>
            <p:cNvPr id="40" name="Рисунок 39" descr="Изображение выглядит как зарисовка, искусство, мешок&#10;&#10;Автоматически созданное описание">
              <a:extLst>
                <a:ext uri="{FF2B5EF4-FFF2-40B4-BE49-F238E27FC236}">
                  <a16:creationId xmlns:a16="http://schemas.microsoft.com/office/drawing/2014/main" id="{C158EA9F-6E74-26AE-AF40-065CC4BFD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920" y="-3464100"/>
              <a:ext cx="2595690" cy="2595690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груша, фрукт&#10;&#10;Автоматически созданное описание">
              <a:extLst>
                <a:ext uri="{FF2B5EF4-FFF2-40B4-BE49-F238E27FC236}">
                  <a16:creationId xmlns:a16="http://schemas.microsoft.com/office/drawing/2014/main" id="{75A1762C-A9BC-D150-4762-695A0BB25B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5099" y="-2795285"/>
              <a:ext cx="822350" cy="822350"/>
            </a:xfrm>
            <a:prstGeom prst="rect">
              <a:avLst/>
            </a:prstGeom>
          </p:spPr>
        </p:pic>
        <p:pic>
          <p:nvPicPr>
            <p:cNvPr id="41" name="Рисунок 40" descr="Изображение выглядит как груша, фрукт&#10;&#10;Автоматически созданное описание">
              <a:extLst>
                <a:ext uri="{FF2B5EF4-FFF2-40B4-BE49-F238E27FC236}">
                  <a16:creationId xmlns:a16="http://schemas.microsoft.com/office/drawing/2014/main" id="{69B278E8-A5B0-2FD9-7025-FDD5181EC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1649" y="-2812491"/>
              <a:ext cx="822350" cy="822350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груша, фрукт&#10;&#10;Автоматически созданное описание">
              <a:extLst>
                <a:ext uri="{FF2B5EF4-FFF2-40B4-BE49-F238E27FC236}">
                  <a16:creationId xmlns:a16="http://schemas.microsoft.com/office/drawing/2014/main" id="{4DE81A8D-1FCE-0636-5FBB-E3470CAE5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270" y="-2315248"/>
              <a:ext cx="822350" cy="822350"/>
            </a:xfrm>
            <a:prstGeom prst="rect">
              <a:avLst/>
            </a:prstGeom>
          </p:spPr>
        </p:pic>
        <p:pic>
          <p:nvPicPr>
            <p:cNvPr id="45" name="Рисунок 44" descr="Изображение выглядит как груша, фрукт&#10;&#10;Автоматически созданное описание">
              <a:extLst>
                <a:ext uri="{FF2B5EF4-FFF2-40B4-BE49-F238E27FC236}">
                  <a16:creationId xmlns:a16="http://schemas.microsoft.com/office/drawing/2014/main" id="{9B2CCF68-A33C-D7E3-E408-E6AE74E8B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7591" y="-2160752"/>
              <a:ext cx="822350" cy="822350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груша, фрукт&#10;&#10;Автоматически созданное описание">
              <a:extLst>
                <a:ext uri="{FF2B5EF4-FFF2-40B4-BE49-F238E27FC236}">
                  <a16:creationId xmlns:a16="http://schemas.microsoft.com/office/drawing/2014/main" id="{011ECBD3-898A-4CA3-B5D8-462EA7C5C8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5278" y="-2239910"/>
              <a:ext cx="822350" cy="822350"/>
            </a:xfrm>
            <a:prstGeom prst="rect">
              <a:avLst/>
            </a:prstGeom>
          </p:spPr>
        </p:pic>
        <p:pic>
          <p:nvPicPr>
            <p:cNvPr id="47" name="Рисунок 46" descr="Изображение выглядит как Предметы сервировки, кофейная чашка, посуда, кухонные принадлежности&#10;&#10;Автоматически созданное описание">
              <a:extLst>
                <a:ext uri="{FF2B5EF4-FFF2-40B4-BE49-F238E27FC236}">
                  <a16:creationId xmlns:a16="http://schemas.microsoft.com/office/drawing/2014/main" id="{4D206A17-E3E7-F314-73F7-7991C4BB4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7905" y="-2751395"/>
              <a:ext cx="1304510" cy="1304510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0D49D596-7B09-2C2F-F98C-9289A4A03795}"/>
              </a:ext>
            </a:extLst>
          </p:cNvPr>
          <p:cNvGrpSpPr/>
          <p:nvPr/>
        </p:nvGrpSpPr>
        <p:grpSpPr>
          <a:xfrm>
            <a:off x="2861624" y="1006206"/>
            <a:ext cx="5560085" cy="4595292"/>
            <a:chOff x="12301670" y="1143727"/>
            <a:chExt cx="5560085" cy="4595292"/>
          </a:xfrm>
        </p:grpSpPr>
        <p:sp>
          <p:nvSpPr>
            <p:cNvPr id="5" name="Череашка"/>
            <p:cNvSpPr txBox="1"/>
            <p:nvPr/>
          </p:nvSpPr>
          <p:spPr>
            <a:xfrm>
              <a:off x="12301670" y="1143727"/>
              <a:ext cx="55600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Кращий</a:t>
              </a:r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вибір</a:t>
              </a:r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у </a:t>
              </a:r>
              <a:r>
                <a:rPr lang="ru-RU" sz="24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Люсі</a:t>
              </a:r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кішки</a:t>
              </a:r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Шпак купив </a:t>
              </a:r>
              <a:r>
                <a:rPr lang="ru-RU" sz="24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собі</a:t>
              </a:r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горішки</a:t>
              </a:r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pic>
          <p:nvPicPr>
            <p:cNvPr id="51" name="Рисунок 50" descr="Изображение выглядит как млекопитающее, зарисовка, иллюстрация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C565EDA5-3B45-9A86-378E-ABB26C5CA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22482" y="2067762"/>
              <a:ext cx="2612238" cy="2612238"/>
            </a:xfrm>
            <a:prstGeom prst="rect">
              <a:avLst/>
            </a:prstGeom>
          </p:spPr>
        </p:pic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832B830A-20EC-177A-F222-0AE078EC6B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60362" y="3942094"/>
              <a:ext cx="1253606" cy="1265562"/>
            </a:xfrm>
            <a:prstGeom prst="rect">
              <a:avLst/>
            </a:prstGeom>
          </p:spPr>
        </p:pic>
        <p:pic>
          <p:nvPicPr>
            <p:cNvPr id="49" name="Рисунок 48" descr="Изображение выглядит как птица, клюв, рисунок, скворец&#10;&#10;Автоматически созданное описание">
              <a:extLst>
                <a:ext uri="{FF2B5EF4-FFF2-40B4-BE49-F238E27FC236}">
                  <a16:creationId xmlns:a16="http://schemas.microsoft.com/office/drawing/2014/main" id="{4EE87634-2CA2-183E-0E6E-D6419FE5F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863902" y="3455025"/>
              <a:ext cx="2283994" cy="2283994"/>
            </a:xfrm>
            <a:prstGeom prst="rect">
              <a:avLst/>
            </a:prstGeom>
          </p:spPr>
        </p:pic>
      </p:grpSp>
      <p:pic>
        <p:nvPicPr>
          <p:cNvPr id="58" name="Карандаш желтый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rgbClr val="F9F03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4567">
            <a:off x="420997" y="1274705"/>
            <a:ext cx="1804219" cy="1804219"/>
          </a:xfrm>
          <a:prstGeom prst="rect">
            <a:avLst/>
          </a:prstGeom>
        </p:spPr>
      </p:pic>
      <p:pic>
        <p:nvPicPr>
          <p:cNvPr id="59" name="Каарндаш синий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06992">
            <a:off x="589517" y="3423650"/>
            <a:ext cx="1804219" cy="1804219"/>
          </a:xfrm>
          <a:prstGeom prst="rect">
            <a:avLst/>
          </a:prstGeom>
        </p:spPr>
      </p:pic>
      <p:pic>
        <p:nvPicPr>
          <p:cNvPr id="61" name="Карандаш зеленый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31558">
            <a:off x="458949" y="196739"/>
            <a:ext cx="1804218" cy="1804218"/>
          </a:xfrm>
          <a:prstGeom prst="rect">
            <a:avLst/>
          </a:prstGeom>
        </p:spPr>
      </p:pic>
      <p:sp>
        <p:nvSpPr>
          <p:cNvPr id="2" name="П зеленый"/>
          <p:cNvSpPr/>
          <p:nvPr/>
        </p:nvSpPr>
        <p:spPr>
          <a:xfrm>
            <a:off x="583048" y="489705"/>
            <a:ext cx="1809136" cy="100209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 желтый"/>
          <p:cNvSpPr/>
          <p:nvPr/>
        </p:nvSpPr>
        <p:spPr>
          <a:xfrm>
            <a:off x="567811" y="1559226"/>
            <a:ext cx="1746997" cy="113806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П синий"/>
          <p:cNvSpPr/>
          <p:nvPr/>
        </p:nvSpPr>
        <p:spPr>
          <a:xfrm>
            <a:off x="635528" y="3784598"/>
            <a:ext cx="1746997" cy="113806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Карандаш сейрый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4567">
            <a:off x="554122" y="4508606"/>
            <a:ext cx="1804219" cy="1804219"/>
          </a:xfrm>
          <a:prstGeom prst="rect">
            <a:avLst/>
          </a:prstGeom>
        </p:spPr>
      </p:pic>
      <p:sp>
        <p:nvSpPr>
          <p:cNvPr id="44" name="П серый"/>
          <p:cNvSpPr/>
          <p:nvPr/>
        </p:nvSpPr>
        <p:spPr>
          <a:xfrm>
            <a:off x="693826" y="4722190"/>
            <a:ext cx="1746997" cy="113806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Карандаш красный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5642">
            <a:off x="506535" y="2352672"/>
            <a:ext cx="1804219" cy="1804219"/>
          </a:xfrm>
          <a:prstGeom prst="rect">
            <a:avLst/>
          </a:prstGeom>
        </p:spPr>
      </p:pic>
      <p:sp>
        <p:nvSpPr>
          <p:cNvPr id="30" name="П красный"/>
          <p:cNvSpPr/>
          <p:nvPr/>
        </p:nvSpPr>
        <p:spPr>
          <a:xfrm>
            <a:off x="521749" y="2567378"/>
            <a:ext cx="1746997" cy="113806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5" name="Picture 94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82660" y="2093595"/>
            <a:ext cx="3505200" cy="3552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9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482 0.55949 C 0.31172 0.57106 0.23737 0.52615 0.2345 0.46203 C 0.23216 0.39305 0.30221 0.32962 0.39531 0.31805 C 0.48828 0.30648 0.55846 0.24398 0.55586 0.17546 C 0.55312 0.10995 0.47877 0.06597 0.38581 0.07638 " pathEditMode="relative" rAng="15960000" ptsTypes="AAAAA">
                                      <p:cBhvr>
                                        <p:cTn id="22" dur="3000" spd="-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" y="-2414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9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399 0.18333 C 0.30196 0.18333 0.23868 0.11967 0.23868 0.04259 C 0.23868 -0.0375 0.30196 -0.10162 0.38399 -0.10162 C 0.46576 -0.10162 0.5293 -0.16528 0.5293 -0.24491 C 0.5293 -0.32246 0.46576 -0.38658 0.38399 -0.38658 " pathEditMode="relative" rAng="16200000" ptsTypes="AAAAA">
                                      <p:cBhvr>
                                        <p:cTn id="38" dur="3000" spd="-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49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9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997 -0.02547 C 0.30286 -0.02547 0.2358 -0.08287 0.2358 -0.15255 C 0.2358 -0.22454 0.30286 -0.28241 0.38997 -0.28241 C 0.47682 -0.28241 0.54427 -0.33982 0.54427 -0.41181 C 0.54427 -0.48148 0.47682 -0.53935 0.38997 -0.53935 " pathEditMode="relative" rAng="16200000" ptsTypes="AAAAA">
                                      <p:cBhvr>
                                        <p:cTn id="54" dur="3000" spd="-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694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9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467 0.29421 C 0.30899 0.29421 0.24323 0.24722 0.24323 0.18982 C 0.24323 0.13079 0.30899 0.08357 0.39467 0.08357 C 0.47995 0.08357 0.54623 0.03658 0.54623 -0.02245 C 0.54623 -0.07986 0.47995 -0.12708 0.39467 -0.12708 " pathEditMode="relative" rAng="16200000" ptsTypes="AAAAA">
                                      <p:cBhvr>
                                        <p:cTn id="70" dur="3000" spd="-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065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9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732 -0.09699 C 0.33164 -0.09699 0.26589 -0.14398 0.26589 -0.20139 C 0.26589 -0.26042 0.33164 -0.30764 0.41732 -0.30764 C 0.50261 -0.30764 0.56888 -0.35463 0.56888 -0.41366 C 0.56888 -0.47107 0.50261 -0.51829 0.41732 -0.51829 " pathEditMode="relative" rAng="16200000" ptsTypes="AAAAA">
                                      <p:cBhvr>
                                        <p:cTn id="86" dur="30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065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46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8</cp:revision>
  <dcterms:created xsi:type="dcterms:W3CDTF">2024-05-10T15:15:00Z</dcterms:created>
  <dcterms:modified xsi:type="dcterms:W3CDTF">2024-11-22T14:52:32Z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57011522929F4084A9CCBEF49F74D216_12</vt:lpwstr>
  </property>
  <property fmtid="{D5CDD505-2E9C-101B-9397-08002B2CF9AE}" pid="3" name="KSOProductBuildVer">
    <vt:lpwstr>1033-12.2.0.17119</vt:lpwstr>
  </property>
</Properties>
</file>