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image19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8" r:id="rId2"/>
  </p:sldIdLst>
  <p:sldSz cx="12192000" cy="6858000"/>
  <p:notesSz cx="6858000" cy="9144000"/>
  <p:defaultTextStyle>
    <a:defPPr>
      <a:defRPr lang="ru-K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449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E93F5"/>
    <a:srgbClr val="29B3F0"/>
    <a:srgbClr val="6A63E7"/>
    <a:srgbClr val="6DDE6F"/>
    <a:srgbClr val="FEEB43"/>
    <a:srgbClr val="F99D3C"/>
    <a:srgbClr val="F86364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885" autoAdjust="0"/>
  </p:normalViewPr>
  <p:slideViewPr>
    <p:cSldViewPr snapToGrid="0" showGuides="1">
      <p:cViewPr varScale="1">
        <p:scale>
          <a:sx n="101" d="100"/>
          <a:sy n="101" d="100"/>
        </p:scale>
        <p:origin x="876" y="72"/>
      </p:cViewPr>
      <p:guideLst>
        <p:guide orient="horz" pos="2160"/>
        <p:guide pos="449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Relationship Id="rId8" Type="http://schemas.openxmlformats.org/officeDocument/2006/relationships/customXml" Target="../customXml/item1.xml"/><Relationship Id="rId9" Type="http://schemas.openxmlformats.org/officeDocument/2006/relationships/customXml" Target="../customXml/item2.xml"/><Relationship Id="rId10" Type="http://schemas.openxmlformats.org/officeDocument/2006/relationships/customXml" Target="../customXml/item3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7C9B95-D504-41CE-95AA-624D42B527C9}" type="datetimeFigureOut">
              <a:rPr lang="ru-UA" smtClean="0"/>
              <a:t>13.12.2024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352598-09F0-4351-8809-37084C29CF5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681754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352598-09F0-4351-8809-37084C29CF5E}" type="slidenum">
              <a:rPr lang="ru-UA" smtClean="0"/>
              <a:t>1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71747576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BD4B4D-E915-45CB-95AF-4D71D40450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8921F01-DACE-45D9-93EC-F25A8AD95A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851A0F2-5EF9-4356-BF91-52BAE64F8D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12/13/2024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49EBE22-B21A-4711-A3E1-DD82B18215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75561A9-9370-48DC-82CC-1305D7BB63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4114789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A6E542-E4CE-455B-AC5D-82AD728115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4E944F6-BE07-4A56-A248-E725C37209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47E6776-2571-4923-BDA5-8F57BD2B86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12/13/2024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BBCEA6E-1161-4A9A-8B8B-AA48D6F74E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B45068-9DCB-4438-AFFC-B0E7BF5771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5008623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A34DBBA-C12E-4E49-95B7-95500C4C00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A8AD81B-8398-4649-BCC5-FEEAB6D81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2FDE54B-F578-4C84-8DF7-1B45B35CE4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12/13/2024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31D52E2-A6F7-4294-A93E-40E125FDFE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EAE9076-362C-4007-8504-E4BDFCB97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0993220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BEC7A0-BBB2-4E60-AB8F-75ED345491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7F530A8-FA20-452B-80D3-14F87F9E85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70D373C-DE76-4965-B714-C60AC43CD3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12/13/2024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A52514E-9CED-491F-9DCE-C71BDDCA8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3D6F0A-9A69-4DD9-952D-2E5F98B3D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6760659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2A07EA-A17D-4066-8468-3BDDA15A1D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7C11BC9-2E64-4EF1-B537-ADA81F56F2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9CC2DAB-9A4A-4410-999E-AE701D4534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12/13/2024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59EF8D8-1D16-4DC0-9634-A7FEB3E483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E193875-C3A3-4275-9800-B310E1304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2249603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954D61-F635-46D8-9477-432549AB9C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759F596-0C04-4E7B-8AA2-F4F9E550AF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D09800E-874E-41E0-8252-BC1B085794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B8C0B03-308A-4510-98FA-8555BEB11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12/13/2024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8381317-2DD5-4BC2-AC79-D64A673E34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89FE566-EF53-45A9-B451-43DCE8C1C1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203003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DF352B-7D2D-4437-AD2F-7191580E31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220E772-D9DF-4199-A58C-88641D7B5F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351AB94-0794-4EA2-A751-556A0413DE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18217B2-EDC7-4DB8-BF6C-69F10E2513A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C677DF1-970F-482A-BED2-B22F3B4E20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C9CD803-8AAF-4A93-80A4-FE1A222D74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12/13/2024</a:t>
            </a:fld>
            <a:endParaRPr lang="ru-KZ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A85D5C6-B816-4A3C-BC65-849F0137B6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E3CAAA1-B5C1-460B-8D67-7D03E3791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6051362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6432EF-0792-433A-A78A-95B29AB272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DCCD84D-7342-4DE1-8C60-639ED397CB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12/13/2024</a:t>
            </a:fld>
            <a:endParaRPr lang="ru-KZ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DB9EDF5-F31A-4353-B28E-20A7CF468C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1729922-0532-4B1A-8A53-432226BE4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008627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72C4A34-05AA-40F7-8E2A-EAFCB3E251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12/13/2024</a:t>
            </a:fld>
            <a:endParaRPr lang="ru-KZ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1E4FC37-6ACF-4C22-AE29-5F35C7FDD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0271016-844C-43EF-8BC6-E10BFBB3A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2185628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1B8015-1E99-41AB-BCEE-5582DBEC9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5AEFA6D-8FB9-47C5-BBB4-A71A26501D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DE87144-37C8-4779-BC22-2BACAA5DDC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4066729-77C1-4AAC-8D10-FFEEC591F0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12/13/2024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D64DE42-E330-4E96-A32D-A39E62A3D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508C23D-02A6-4008-AD59-6E7386EC9A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2836307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81D72B-24B5-464A-88FF-837938C128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54E91AA-ADA6-4486-97B0-05E8A7E969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0A9EBA2-FE2D-4221-B319-FCE4946C61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68894D3-DFC1-4D68-8AEB-7FCB3EFEC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12/13/2024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AF2C0C5-1B6B-4BE7-B7A5-807220400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C8F624A-F912-40D2-9E2A-9D90FC777F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27009707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E2A7DC-818F-483C-BBAF-C7907003D8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5D28DDC-5693-46B1-948C-C5B5CB5E3D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DFF698D-2306-464C-9661-845738AE3E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FB2D89-47D6-4CD3-8C53-E53EF93972D5}" type="datetimeFigureOut">
              <a:rPr lang="ru-KZ" smtClean="0"/>
              <a:t>12/13/2024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7830EBD-8DBF-453C-BA3E-4E43A60526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86EB397-0673-4DC6-B12B-AFACA9A9D1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82085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K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sv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image" Target="../media/image22.png"/><Relationship Id="rId25" Type="http://schemas.openxmlformats.org/officeDocument/2006/relationships/image" Target="../media/image23.png"/><Relationship Id="rId26" Type="http://schemas.openxmlformats.org/officeDocument/2006/relationships/image" Target="../media/image24.png"/><Relationship Id="rId27" Type="http://schemas.openxmlformats.org/officeDocument/2006/relationships/image" Target="../media/image25.png"/><Relationship Id="rId28" Type="http://schemas.openxmlformats.org/officeDocument/2006/relationships/image" Target="../media/image26.png"/><Relationship Id="rId29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 descr="Изображение выглядит как растение, дерево, дом, на открытом воздухе&#10;&#10;Автоматически созданное описание">
            <a:extLst>
              <a:ext uri="{FF2B5EF4-FFF2-40B4-BE49-F238E27FC236}">
                <a16:creationId xmlns:a16="http://schemas.microsoft.com/office/drawing/2014/main" id="{87E3333A-828B-3F45-7A6D-611013310B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CF79D2BA-AEE5-D95E-C251-17223CCE2C4D}"/>
              </a:ext>
            </a:extLst>
          </p:cNvPr>
          <p:cNvSpPr/>
          <p:nvPr/>
        </p:nvSpPr>
        <p:spPr>
          <a:xfrm>
            <a:off x="2349499" y="3472108"/>
            <a:ext cx="4560079" cy="2371091"/>
          </a:xfrm>
          <a:prstGeom prst="roundRect">
            <a:avLst/>
          </a:prstGeom>
          <a:solidFill>
            <a:schemeClr val="lt1">
              <a:alpha val="83000"/>
            </a:schemeClr>
          </a:solidFill>
        </p:spPr>
        <p:style>
          <a:lnRef idx="2">
            <a:schemeClr val="accent1">
              <a:shade val="15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 dirty="0"/>
          </a:p>
        </p:txBody>
      </p:sp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D2146C60-0E1C-4AFE-070E-CE333C1266AD}"/>
              </a:ext>
            </a:extLst>
          </p:cNvPr>
          <p:cNvSpPr/>
          <p:nvPr/>
        </p:nvSpPr>
        <p:spPr>
          <a:xfrm>
            <a:off x="1460500" y="420286"/>
            <a:ext cx="6172200" cy="2998525"/>
          </a:xfrm>
          <a:prstGeom prst="roundRect">
            <a:avLst/>
          </a:prstGeom>
          <a:solidFill>
            <a:schemeClr val="lt1">
              <a:alpha val="83000"/>
            </a:schemeClr>
          </a:solidFill>
        </p:spPr>
        <p:style>
          <a:lnRef idx="2">
            <a:schemeClr val="accent1">
              <a:shade val="15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 dirty="0"/>
          </a:p>
        </p:txBody>
      </p:sp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19145B83-F674-CA27-EE6C-ED9B090CF43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5" r="3945"/>
          <a:stretch/>
        </p:blipFill>
        <p:spPr>
          <a:xfrm>
            <a:off x="-66525" y="6028539"/>
            <a:ext cx="956176" cy="943119"/>
          </a:xfrm>
          <a:prstGeom prst="rect">
            <a:avLst/>
          </a:prstGeom>
        </p:spPr>
      </p:pic>
      <p:pic>
        <p:nvPicPr>
          <p:cNvPr id="17" name="Рисунок 16" descr="Изображение выглядит как стол, рисунок, картина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AFA43457-DBF9-BB85-A6C2-0FF8A68E3F5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9199" y="499325"/>
            <a:ext cx="1440665" cy="1440665"/>
          </a:xfrm>
          <a:prstGeom prst="rect">
            <a:avLst/>
          </a:prstGeom>
        </p:spPr>
      </p:pic>
      <p:grpSp>
        <p:nvGrpSpPr>
          <p:cNvPr id="33" name="Группа 32">
            <a:extLst>
              <a:ext uri="{FF2B5EF4-FFF2-40B4-BE49-F238E27FC236}">
                <a16:creationId xmlns:a16="http://schemas.microsoft.com/office/drawing/2014/main" id="{4AEA405D-700F-3310-DC0A-83C78AFAA7A8}"/>
              </a:ext>
            </a:extLst>
          </p:cNvPr>
          <p:cNvGrpSpPr/>
          <p:nvPr/>
        </p:nvGrpSpPr>
        <p:grpSpPr>
          <a:xfrm>
            <a:off x="1717637" y="1522319"/>
            <a:ext cx="1650657" cy="1650657"/>
            <a:chOff x="2181952" y="724492"/>
            <a:chExt cx="1386748" cy="1386748"/>
          </a:xfrm>
        </p:grpSpPr>
        <p:pic>
          <p:nvPicPr>
            <p:cNvPr id="22" name="Рисунок 21" descr="Изображение выглядит как мультфильм, рисунок, Торт на день рождения, иллюстр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2D3F08F8-535B-2612-2C7E-D9F6A51159B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81952" y="724492"/>
              <a:ext cx="1386748" cy="1386748"/>
            </a:xfrm>
            <a:prstGeom prst="rect">
              <a:avLst/>
            </a:prstGeom>
          </p:spPr>
        </p:pic>
        <p:pic>
          <p:nvPicPr>
            <p:cNvPr id="32" name="Рисунок 31" descr="Изображение выглядит как лошадь, грива, кобыла, млекопитающее&#10;&#10;Автоматически созданное описание">
              <a:extLst>
                <a:ext uri="{FF2B5EF4-FFF2-40B4-BE49-F238E27FC236}">
                  <a16:creationId xmlns:a16="http://schemas.microsoft.com/office/drawing/2014/main" id="{3257D5A5-D1C4-FAEF-7A60-4BE012FC95E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92528" y="871797"/>
              <a:ext cx="962747" cy="965307"/>
            </a:xfrm>
            <a:prstGeom prst="rect">
              <a:avLst/>
            </a:prstGeom>
          </p:spPr>
        </p:pic>
      </p:grpSp>
      <p:grpSp>
        <p:nvGrpSpPr>
          <p:cNvPr id="38" name="Группа 37">
            <a:extLst>
              <a:ext uri="{FF2B5EF4-FFF2-40B4-BE49-F238E27FC236}">
                <a16:creationId xmlns:a16="http://schemas.microsoft.com/office/drawing/2014/main" id="{866C6544-3A09-DE6F-B347-5FFAC785B8BF}"/>
              </a:ext>
            </a:extLst>
          </p:cNvPr>
          <p:cNvGrpSpPr/>
          <p:nvPr/>
        </p:nvGrpSpPr>
        <p:grpSpPr>
          <a:xfrm>
            <a:off x="5842084" y="374812"/>
            <a:ext cx="1672667" cy="1650657"/>
            <a:chOff x="2591583" y="3756497"/>
            <a:chExt cx="1727600" cy="1704868"/>
          </a:xfrm>
        </p:grpSpPr>
        <p:pic>
          <p:nvPicPr>
            <p:cNvPr id="35" name="Рисунок 34" descr="Изображение выглядит как бутылка, стекло, искусство&#10;&#10;Автоматически созданное описание со средним доверительным уровнем">
              <a:extLst>
                <a:ext uri="{FF2B5EF4-FFF2-40B4-BE49-F238E27FC236}">
                  <a16:creationId xmlns:a16="http://schemas.microsoft.com/office/drawing/2014/main" id="{9567BF39-235A-08A4-905F-5D2908D6A48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11924" y="4682140"/>
              <a:ext cx="665567" cy="665567"/>
            </a:xfrm>
            <a:prstGeom prst="rect">
              <a:avLst/>
            </a:prstGeom>
          </p:spPr>
        </p:pic>
        <p:pic>
          <p:nvPicPr>
            <p:cNvPr id="10" name="Рисунок 9" descr="Изображение выглядит как микроскоп, зарисовка&#10;&#10;Автоматически созданное описание">
              <a:extLst>
                <a:ext uri="{FF2B5EF4-FFF2-40B4-BE49-F238E27FC236}">
                  <a16:creationId xmlns:a16="http://schemas.microsoft.com/office/drawing/2014/main" id="{A5A2EAD4-7FF8-38F3-A775-E4C5EFC9649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91583" y="3756497"/>
              <a:ext cx="1690954" cy="1690954"/>
            </a:xfrm>
            <a:prstGeom prst="rect">
              <a:avLst/>
            </a:prstGeom>
          </p:spPr>
        </p:pic>
        <p:pic>
          <p:nvPicPr>
            <p:cNvPr id="20" name="Рисунок 19" descr="Изображение выглядит как бутылка, стекло, искусство&#10;&#10;Автоматически созданное описание со средним доверительным уровнем">
              <a:extLst>
                <a:ext uri="{FF2B5EF4-FFF2-40B4-BE49-F238E27FC236}">
                  <a16:creationId xmlns:a16="http://schemas.microsoft.com/office/drawing/2014/main" id="{CC868FF9-F62B-9E39-D1BD-8282E85C152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53616" y="4729896"/>
              <a:ext cx="665567" cy="665567"/>
            </a:xfrm>
            <a:prstGeom prst="rect">
              <a:avLst/>
            </a:prstGeom>
          </p:spPr>
        </p:pic>
        <p:pic>
          <p:nvPicPr>
            <p:cNvPr id="36" name="Рисунок 35" descr="Изображение выглядит как бутылка, стекло, искусство&#10;&#10;Автоматически созданное описание со средним доверительным уровнем">
              <a:extLst>
                <a:ext uri="{FF2B5EF4-FFF2-40B4-BE49-F238E27FC236}">
                  <a16:creationId xmlns:a16="http://schemas.microsoft.com/office/drawing/2014/main" id="{1516CDA3-9D04-9736-416C-1D4236B3999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20832" y="4795798"/>
              <a:ext cx="665567" cy="665567"/>
            </a:xfrm>
            <a:prstGeom prst="rect">
              <a:avLst/>
            </a:prstGeom>
          </p:spPr>
        </p:pic>
      </p:grpSp>
      <p:grpSp>
        <p:nvGrpSpPr>
          <p:cNvPr id="43" name="Группа 42">
            <a:extLst>
              <a:ext uri="{FF2B5EF4-FFF2-40B4-BE49-F238E27FC236}">
                <a16:creationId xmlns:a16="http://schemas.microsoft.com/office/drawing/2014/main" id="{730D3C5E-B48F-12FD-D38E-0F5213E713E5}"/>
              </a:ext>
            </a:extLst>
          </p:cNvPr>
          <p:cNvGrpSpPr/>
          <p:nvPr/>
        </p:nvGrpSpPr>
        <p:grpSpPr>
          <a:xfrm>
            <a:off x="5842084" y="1942698"/>
            <a:ext cx="1938524" cy="1478767"/>
            <a:chOff x="3812352" y="3314931"/>
            <a:chExt cx="2678323" cy="2043108"/>
          </a:xfrm>
        </p:grpSpPr>
        <p:pic>
          <p:nvPicPr>
            <p:cNvPr id="24" name="Рисунок 23" descr="Изображение выглядит как контейнер, коробка, деревянный&#10;&#10;Автоматически созданное описание">
              <a:extLst>
                <a:ext uri="{FF2B5EF4-FFF2-40B4-BE49-F238E27FC236}">
                  <a16:creationId xmlns:a16="http://schemas.microsoft.com/office/drawing/2014/main" id="{653C4FDB-BAC0-86F6-2E23-0A6E7D37F34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92925" y="3667085"/>
              <a:ext cx="1690954" cy="1690954"/>
            </a:xfrm>
            <a:prstGeom prst="rect">
              <a:avLst/>
            </a:prstGeom>
          </p:spPr>
        </p:pic>
        <p:pic>
          <p:nvPicPr>
            <p:cNvPr id="8" name="Рисунок 7" descr="Изображение выглядит как цветок, рисунок, искусство, Украшение из цветов&#10;&#10;Автоматически созданное описание">
              <a:extLst>
                <a:ext uri="{FF2B5EF4-FFF2-40B4-BE49-F238E27FC236}">
                  <a16:creationId xmlns:a16="http://schemas.microsoft.com/office/drawing/2014/main" id="{954EF01D-515F-D82C-7DD7-A2C6E147558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1981"/>
            <a:stretch/>
          </p:blipFill>
          <p:spPr>
            <a:xfrm>
              <a:off x="4466655" y="3314931"/>
              <a:ext cx="1343494" cy="1048182"/>
            </a:xfrm>
            <a:prstGeom prst="ellipse">
              <a:avLst/>
            </a:prstGeom>
          </p:spPr>
        </p:pic>
        <p:pic>
          <p:nvPicPr>
            <p:cNvPr id="40" name="Рисунок 39" descr="Изображение выглядит как контейнер, коробка, деревянный&#10;&#10;Автоматически созданное описание">
              <a:extLst>
                <a:ext uri="{FF2B5EF4-FFF2-40B4-BE49-F238E27FC236}">
                  <a16:creationId xmlns:a16="http://schemas.microsoft.com/office/drawing/2014/main" id="{71A48A2F-5BCB-9C3E-2920-49BF69F9BC4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8844" t="40493" r="-29972" b="2"/>
            <a:stretch/>
          </p:blipFill>
          <p:spPr>
            <a:xfrm>
              <a:off x="4143375" y="4348162"/>
              <a:ext cx="2347300" cy="1006211"/>
            </a:xfrm>
            <a:prstGeom prst="hexagon">
              <a:avLst/>
            </a:prstGeom>
          </p:spPr>
        </p:pic>
        <p:pic>
          <p:nvPicPr>
            <p:cNvPr id="26" name="Рисунок 25" descr="Изображение выглядит как ножницы, инструмент&#10;&#10;Автоматически созданное описание">
              <a:extLst>
                <a:ext uri="{FF2B5EF4-FFF2-40B4-BE49-F238E27FC236}">
                  <a16:creationId xmlns:a16="http://schemas.microsoft.com/office/drawing/2014/main" id="{2FA72020-4D69-9CC2-8EC7-C26BBCDCBE21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12352" y="3776063"/>
              <a:ext cx="1242082" cy="1287758"/>
            </a:xfrm>
            <a:prstGeom prst="rect">
              <a:avLst/>
            </a:prstGeom>
          </p:spPr>
        </p:pic>
      </p:grpSp>
      <p:pic>
        <p:nvPicPr>
          <p:cNvPr id="67" name="Рисунок 66" descr="Изображение выглядит как футбол, спортивное оборудование, футбольный мяч, обувь&#10;&#10;Автоматически созданное описание">
            <a:extLst>
              <a:ext uri="{FF2B5EF4-FFF2-40B4-BE49-F238E27FC236}">
                <a16:creationId xmlns:a16="http://schemas.microsoft.com/office/drawing/2014/main" id="{DC74A339-5810-F8CC-4F5A-62F943F6787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4590" y="3578944"/>
            <a:ext cx="2134988" cy="2134988"/>
          </a:xfrm>
          <a:prstGeom prst="rect">
            <a:avLst/>
          </a:prstGeom>
        </p:spPr>
      </p:pic>
      <p:pic>
        <p:nvPicPr>
          <p:cNvPr id="73" name="Рисунок 72" descr="Изображение выглядит как рисунок, одежда, мультфильм, фрукт&#10;&#10;Автоматически созданное описание">
            <a:extLst>
              <a:ext uri="{FF2B5EF4-FFF2-40B4-BE49-F238E27FC236}">
                <a16:creationId xmlns:a16="http://schemas.microsoft.com/office/drawing/2014/main" id="{7CB74545-1921-D5B9-E125-6275E95351B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6359" y="3749678"/>
            <a:ext cx="1964254" cy="1964254"/>
          </a:xfrm>
          <a:prstGeom prst="rect">
            <a:avLst/>
          </a:prstGeom>
        </p:spPr>
      </p:pic>
      <p:pic>
        <p:nvPicPr>
          <p:cNvPr id="30" name="Рисунок 29" descr="Изображение выглядит как футбол, футбольный мяч, мяч, сеть&#10;&#10;Автоматически созданное описание">
            <a:extLst>
              <a:ext uri="{FF2B5EF4-FFF2-40B4-BE49-F238E27FC236}">
                <a16:creationId xmlns:a16="http://schemas.microsoft.com/office/drawing/2014/main" id="{D2F4AD75-42CA-57A7-A837-C5DD7AA3129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1323" y="356253"/>
            <a:ext cx="1507592" cy="1440363"/>
          </a:xfrm>
          <a:prstGeom prst="rect">
            <a:avLst/>
          </a:prstGeom>
        </p:spPr>
      </p:pic>
      <p:pic>
        <p:nvPicPr>
          <p:cNvPr id="15" name="Рисунок 14" descr="Изображение выглядит как мебель&#10;&#10;Автоматически созданное описание">
            <a:extLst>
              <a:ext uri="{FF2B5EF4-FFF2-40B4-BE49-F238E27FC236}">
                <a16:creationId xmlns:a16="http://schemas.microsoft.com/office/drawing/2014/main" id="{35A37CDE-BF70-298B-D6B6-E120AB6981CF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8407" y="1670818"/>
            <a:ext cx="1650657" cy="1650657"/>
          </a:xfrm>
          <a:prstGeom prst="rect">
            <a:avLst/>
          </a:prstGeom>
        </p:spPr>
      </p:pic>
      <p:pic>
        <p:nvPicPr>
          <p:cNvPr id="7" name="Рисунок 6" descr="Изображение выглядит как лошадь, жеребец, кобыла, грива&#10;&#10;Автоматически созданное описание">
            <a:extLst>
              <a:ext uri="{FF2B5EF4-FFF2-40B4-BE49-F238E27FC236}">
                <a16:creationId xmlns:a16="http://schemas.microsoft.com/office/drawing/2014/main" id="{849B842A-62AE-4769-CEE9-3AB24048493E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4507" y="3249969"/>
            <a:ext cx="2617023" cy="2617023"/>
          </a:xfrm>
          <a:prstGeom prst="rect">
            <a:avLst/>
          </a:prstGeom>
        </p:spPr>
      </p:pic>
      <p:pic>
        <p:nvPicPr>
          <p:cNvPr id="21" name="Рисунок 20" descr="Изображение выглядит как Танец, танцы, платье, женщина&#10;&#10;Автоматически созданное описание">
            <a:extLst>
              <a:ext uri="{FF2B5EF4-FFF2-40B4-BE49-F238E27FC236}">
                <a16:creationId xmlns:a16="http://schemas.microsoft.com/office/drawing/2014/main" id="{F74E51CE-7F12-4062-8655-81CA54E14396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9499" y="3557260"/>
            <a:ext cx="2066087" cy="2066087"/>
          </a:xfrm>
          <a:prstGeom prst="rect">
            <a:avLst/>
          </a:prstGeom>
        </p:spPr>
      </p:pic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B9BEF3E1-65F9-A5D0-941A-2D0570CC0343}"/>
              </a:ext>
            </a:extLst>
          </p:cNvPr>
          <p:cNvGrpSpPr/>
          <p:nvPr/>
        </p:nvGrpSpPr>
        <p:grpSpPr>
          <a:xfrm>
            <a:off x="9405877" y="1045480"/>
            <a:ext cx="875668" cy="875668"/>
            <a:chOff x="9405877" y="1106568"/>
            <a:chExt cx="875668" cy="875668"/>
          </a:xfrm>
        </p:grpSpPr>
        <p:sp>
          <p:nvSpPr>
            <p:cNvPr id="9" name="Овал 8">
              <a:extLst>
                <a:ext uri="{FF2B5EF4-FFF2-40B4-BE49-F238E27FC236}">
                  <a16:creationId xmlns:a16="http://schemas.microsoft.com/office/drawing/2014/main" id="{D050F809-27C0-1991-8C33-458E2CBFE0A3}"/>
                </a:ext>
              </a:extLst>
            </p:cNvPr>
            <p:cNvSpPr/>
            <p:nvPr/>
          </p:nvSpPr>
          <p:spPr>
            <a:xfrm>
              <a:off x="9405877" y="1106568"/>
              <a:ext cx="875668" cy="875668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001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13" name="Рисунок 12" descr="Повторить со сплошной заливкой">
              <a:extLst>
                <a:ext uri="{FF2B5EF4-FFF2-40B4-BE49-F238E27FC236}">
                  <a16:creationId xmlns:a16="http://schemas.microsoft.com/office/drawing/2014/main" id="{73C9555D-7A42-E66E-73BD-F235DD564CEC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p:blipFill>
          <p:spPr>
            <a:xfrm>
              <a:off x="9484023" y="1190517"/>
              <a:ext cx="724908" cy="724908"/>
            </a:xfrm>
            <a:prstGeom prst="rect">
              <a:avLst/>
            </a:prstGeom>
          </p:spPr>
        </p:pic>
      </p:grpSp>
      <p:pic>
        <p:nvPicPr>
          <p:cNvPr id="18" name="Рисунок 17" descr="Изображение выглядит как в помещении, занавеска, стул, театр&#10;&#10;Автоматически созданное описание">
            <a:extLst>
              <a:ext uri="{FF2B5EF4-FFF2-40B4-BE49-F238E27FC236}">
                <a16:creationId xmlns:a16="http://schemas.microsoft.com/office/drawing/2014/main" id="{B94FAA83-E1BD-D1F3-7027-186FCF5CC045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5000" y="440972"/>
            <a:ext cx="1504864" cy="1504864"/>
          </a:xfrm>
          <a:prstGeom prst="rect">
            <a:avLst/>
          </a:prstGeom>
        </p:spPr>
      </p:pic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638BF7AF-9BA7-1F3F-EF32-7D834D4890B3}"/>
              </a:ext>
            </a:extLst>
          </p:cNvPr>
          <p:cNvGrpSpPr/>
          <p:nvPr/>
        </p:nvGrpSpPr>
        <p:grpSpPr>
          <a:xfrm>
            <a:off x="1733374" y="590178"/>
            <a:ext cx="1531330" cy="1064903"/>
            <a:chOff x="3642047" y="3048187"/>
            <a:chExt cx="1365879" cy="949847"/>
          </a:xfrm>
        </p:grpSpPr>
        <p:pic>
          <p:nvPicPr>
            <p:cNvPr id="23" name="Рисунок 22" descr="Изображение выглядит как Электронное устройство, гаджет, Мобильный телефон, Устройство связи&#10;&#10;Автоматически созданное описание">
              <a:extLst>
                <a:ext uri="{FF2B5EF4-FFF2-40B4-BE49-F238E27FC236}">
                  <a16:creationId xmlns:a16="http://schemas.microsoft.com/office/drawing/2014/main" id="{88C6B8DB-38E7-335E-A66D-2E170D60E3B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496"/>
            <a:stretch/>
          </p:blipFill>
          <p:spPr>
            <a:xfrm>
              <a:off x="3642047" y="3048187"/>
              <a:ext cx="793161" cy="949847"/>
            </a:xfrm>
            <a:prstGeom prst="rect">
              <a:avLst/>
            </a:prstGeom>
          </p:spPr>
        </p:pic>
        <p:pic>
          <p:nvPicPr>
            <p:cNvPr id="25" name="Рисунок 24" descr="Изображение выглядит как электроника, камера, Камеры и оптика, объектив&#10;&#10;Автоматически созданное описание">
              <a:extLst>
                <a:ext uri="{FF2B5EF4-FFF2-40B4-BE49-F238E27FC236}">
                  <a16:creationId xmlns:a16="http://schemas.microsoft.com/office/drawing/2014/main" id="{3676EBCE-9D43-1778-66E2-5B6D290AB02C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36276" y="3285156"/>
              <a:ext cx="871650" cy="673722"/>
            </a:xfrm>
            <a:prstGeom prst="rect">
              <a:avLst/>
            </a:prstGeom>
          </p:spPr>
        </p:pic>
      </p:grpSp>
      <p:grpSp>
        <p:nvGrpSpPr>
          <p:cNvPr id="41" name="Группа 40">
            <a:extLst>
              <a:ext uri="{FF2B5EF4-FFF2-40B4-BE49-F238E27FC236}">
                <a16:creationId xmlns:a16="http://schemas.microsoft.com/office/drawing/2014/main" id="{D5F843FE-9E26-F275-1991-7B72337B20F1}"/>
              </a:ext>
            </a:extLst>
          </p:cNvPr>
          <p:cNvGrpSpPr/>
          <p:nvPr/>
        </p:nvGrpSpPr>
        <p:grpSpPr>
          <a:xfrm>
            <a:off x="5846445" y="394328"/>
            <a:ext cx="1650657" cy="1650657"/>
            <a:chOff x="2181952" y="724492"/>
            <a:chExt cx="1386748" cy="1386748"/>
          </a:xfrm>
        </p:grpSpPr>
        <p:pic>
          <p:nvPicPr>
            <p:cNvPr id="42" name="Рисунок 41" descr="Изображение выглядит как мультфильм, рисунок, Торт на день рождения, иллюстр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5A13D043-2AF8-8E52-4672-BFF39238E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81952" y="724492"/>
              <a:ext cx="1386748" cy="1386748"/>
            </a:xfrm>
            <a:prstGeom prst="rect">
              <a:avLst/>
            </a:prstGeom>
          </p:spPr>
        </p:pic>
        <p:pic>
          <p:nvPicPr>
            <p:cNvPr id="44" name="Рисунок 43" descr="Изображение выглядит как лошадь, грива, кобыла, млекопитающее&#10;&#10;Автоматически созданное описание">
              <a:extLst>
                <a:ext uri="{FF2B5EF4-FFF2-40B4-BE49-F238E27FC236}">
                  <a16:creationId xmlns:a16="http://schemas.microsoft.com/office/drawing/2014/main" id="{D35EC110-0A53-576D-5642-F55AF7A153A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92528" y="871797"/>
              <a:ext cx="962747" cy="965307"/>
            </a:xfrm>
            <a:prstGeom prst="rect">
              <a:avLst/>
            </a:prstGeom>
          </p:spPr>
        </p:pic>
      </p:grpSp>
      <p:grpSp>
        <p:nvGrpSpPr>
          <p:cNvPr id="45" name="Группа 44">
            <a:extLst>
              <a:ext uri="{FF2B5EF4-FFF2-40B4-BE49-F238E27FC236}">
                <a16:creationId xmlns:a16="http://schemas.microsoft.com/office/drawing/2014/main" id="{0FEA0BCA-66FC-610A-02C9-52083CA65246}"/>
              </a:ext>
            </a:extLst>
          </p:cNvPr>
          <p:cNvGrpSpPr/>
          <p:nvPr/>
        </p:nvGrpSpPr>
        <p:grpSpPr>
          <a:xfrm>
            <a:off x="1681420" y="1796616"/>
            <a:ext cx="1938524" cy="1478767"/>
            <a:chOff x="3812352" y="3314931"/>
            <a:chExt cx="2678323" cy="2043108"/>
          </a:xfrm>
        </p:grpSpPr>
        <p:pic>
          <p:nvPicPr>
            <p:cNvPr id="48" name="Рисунок 47" descr="Изображение выглядит как контейнер, коробка, деревянный&#10;&#10;Автоматически созданное описание">
              <a:extLst>
                <a:ext uri="{FF2B5EF4-FFF2-40B4-BE49-F238E27FC236}">
                  <a16:creationId xmlns:a16="http://schemas.microsoft.com/office/drawing/2014/main" id="{68F06BFA-6C31-E4D4-CBC3-6A315FC5BB1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92925" y="3667085"/>
              <a:ext cx="1690954" cy="1690954"/>
            </a:xfrm>
            <a:prstGeom prst="rect">
              <a:avLst/>
            </a:prstGeom>
          </p:spPr>
        </p:pic>
        <p:pic>
          <p:nvPicPr>
            <p:cNvPr id="49" name="Рисунок 48" descr="Изображение выглядит как цветок, рисунок, искусство, Украшение из цветов&#10;&#10;Автоматически созданное описание">
              <a:extLst>
                <a:ext uri="{FF2B5EF4-FFF2-40B4-BE49-F238E27FC236}">
                  <a16:creationId xmlns:a16="http://schemas.microsoft.com/office/drawing/2014/main" id="{5F611C8A-03AB-DD2F-DAA8-AEB5B470DF3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1981"/>
            <a:stretch/>
          </p:blipFill>
          <p:spPr>
            <a:xfrm>
              <a:off x="4466655" y="3314931"/>
              <a:ext cx="1343494" cy="1048182"/>
            </a:xfrm>
            <a:prstGeom prst="ellipse">
              <a:avLst/>
            </a:prstGeom>
          </p:spPr>
        </p:pic>
        <p:pic>
          <p:nvPicPr>
            <p:cNvPr id="52" name="Рисунок 51" descr="Изображение выглядит как контейнер, коробка, деревянный&#10;&#10;Автоматически созданное описание">
              <a:extLst>
                <a:ext uri="{FF2B5EF4-FFF2-40B4-BE49-F238E27FC236}">
                  <a16:creationId xmlns:a16="http://schemas.microsoft.com/office/drawing/2014/main" id="{C6559976-00B2-A882-44BA-44BF5BEA9A3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8844" t="40493" r="-29972" b="2"/>
            <a:stretch/>
          </p:blipFill>
          <p:spPr>
            <a:xfrm>
              <a:off x="4143375" y="4348162"/>
              <a:ext cx="2347300" cy="1006211"/>
            </a:xfrm>
            <a:prstGeom prst="hexagon">
              <a:avLst/>
            </a:prstGeom>
          </p:spPr>
        </p:pic>
        <p:pic>
          <p:nvPicPr>
            <p:cNvPr id="53" name="Рисунок 52" descr="Изображение выглядит как ножницы, инструмент&#10;&#10;Автоматически созданное описание">
              <a:extLst>
                <a:ext uri="{FF2B5EF4-FFF2-40B4-BE49-F238E27FC236}">
                  <a16:creationId xmlns:a16="http://schemas.microsoft.com/office/drawing/2014/main" id="{941DB8E4-0CEA-8806-C44C-F8F4051708B7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12352" y="3776063"/>
              <a:ext cx="1242082" cy="1287758"/>
            </a:xfrm>
            <a:prstGeom prst="rect">
              <a:avLst/>
            </a:prstGeom>
          </p:spPr>
        </p:pic>
      </p:grpSp>
      <p:pic>
        <p:nvPicPr>
          <p:cNvPr id="55" name="Рисунок 54" descr="Изображение выглядит как мебель&#10;&#10;Автоматически созданное описание">
            <a:extLst>
              <a:ext uri="{FF2B5EF4-FFF2-40B4-BE49-F238E27FC236}">
                <a16:creationId xmlns:a16="http://schemas.microsoft.com/office/drawing/2014/main" id="{E0CA9B08-6356-32C4-D88D-943546BDB5C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4244" y="1816440"/>
            <a:ext cx="1650657" cy="1650657"/>
          </a:xfrm>
          <a:prstGeom prst="rect">
            <a:avLst/>
          </a:prstGeom>
        </p:spPr>
      </p:pic>
      <p:pic>
        <p:nvPicPr>
          <p:cNvPr id="56" name="Рисунок 55" descr="Изображение выглядит как футбол, футбольный мяч, мяч, сеть&#10;&#10;Автоматически созданное описание">
            <a:extLst>
              <a:ext uri="{FF2B5EF4-FFF2-40B4-BE49-F238E27FC236}">
                <a16:creationId xmlns:a16="http://schemas.microsoft.com/office/drawing/2014/main" id="{DA2F75D7-C082-3862-4532-31635D87078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9987" y="1905255"/>
            <a:ext cx="1507592" cy="1440363"/>
          </a:xfrm>
          <a:prstGeom prst="rect">
            <a:avLst/>
          </a:prstGeom>
        </p:spPr>
      </p:pic>
      <p:pic>
        <p:nvPicPr>
          <p:cNvPr id="54" name="Рисунок 53" descr="Изображение выглядит как мультфильм, зарисовка, иллюстрация, Анимация&#10;&#10;Автоматически созданное описание">
            <a:extLst>
              <a:ext uri="{FF2B5EF4-FFF2-40B4-BE49-F238E27FC236}">
                <a16:creationId xmlns:a16="http://schemas.microsoft.com/office/drawing/2014/main" id="{30DB3E04-0C5C-0BBF-04DF-EAE6F73A7CCC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3498" y="3423669"/>
            <a:ext cx="2419530" cy="2419530"/>
          </a:xfrm>
          <a:prstGeom prst="rect">
            <a:avLst/>
          </a:prstGeom>
        </p:spPr>
      </p:pic>
      <p:grpSp>
        <p:nvGrpSpPr>
          <p:cNvPr id="74" name="Группа 73">
            <a:extLst>
              <a:ext uri="{FF2B5EF4-FFF2-40B4-BE49-F238E27FC236}">
                <a16:creationId xmlns:a16="http://schemas.microsoft.com/office/drawing/2014/main" id="{F0B6FC22-530A-1508-1687-4809A5F53355}"/>
              </a:ext>
            </a:extLst>
          </p:cNvPr>
          <p:cNvGrpSpPr/>
          <p:nvPr/>
        </p:nvGrpSpPr>
        <p:grpSpPr>
          <a:xfrm>
            <a:off x="4657825" y="3418811"/>
            <a:ext cx="2389092" cy="2389092"/>
            <a:chOff x="631257" y="2312027"/>
            <a:chExt cx="1404486" cy="1404486"/>
          </a:xfrm>
        </p:grpSpPr>
        <p:pic>
          <p:nvPicPr>
            <p:cNvPr id="70" name="Рисунок 69" descr="Изображение выглядит как зарисовка, иллюстрация, рисунок, графическая вставка&#10;&#10;Автоматически созданное описание">
              <a:extLst>
                <a:ext uri="{FF2B5EF4-FFF2-40B4-BE49-F238E27FC236}">
                  <a16:creationId xmlns:a16="http://schemas.microsoft.com/office/drawing/2014/main" id="{46013C93-6F6B-6807-716E-496FEADCA593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1257" y="2312027"/>
              <a:ext cx="1404486" cy="1404486"/>
            </a:xfrm>
            <a:prstGeom prst="rect">
              <a:avLst/>
            </a:prstGeom>
          </p:spPr>
        </p:pic>
        <p:pic>
          <p:nvPicPr>
            <p:cNvPr id="62" name="Рисунок 61" descr="Изображение выглядит как цветок, рисунок, зарисовка, искусство&#10;&#10;Автоматически созданное описание">
              <a:extLst>
                <a:ext uri="{FF2B5EF4-FFF2-40B4-BE49-F238E27FC236}">
                  <a16:creationId xmlns:a16="http://schemas.microsoft.com/office/drawing/2014/main" id="{24CEACBC-4362-0378-B9DB-76AA8747C8EF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9506" y="2773588"/>
              <a:ext cx="618551" cy="618551"/>
            </a:xfrm>
            <a:prstGeom prst="rect">
              <a:avLst/>
            </a:prstGeom>
          </p:spPr>
        </p:pic>
      </p:grp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AA53BD42-D967-1178-03EA-35AD4366DB5C}"/>
              </a:ext>
            </a:extLst>
          </p:cNvPr>
          <p:cNvGrpSpPr/>
          <p:nvPr/>
        </p:nvGrpSpPr>
        <p:grpSpPr>
          <a:xfrm>
            <a:off x="1707504" y="1803923"/>
            <a:ext cx="1938524" cy="1478767"/>
            <a:chOff x="3812352" y="3314931"/>
            <a:chExt cx="2678323" cy="2043108"/>
          </a:xfrm>
        </p:grpSpPr>
        <p:pic>
          <p:nvPicPr>
            <p:cNvPr id="11" name="Рисунок 10" descr="Изображение выглядит как контейнер, коробка, деревянный&#10;&#10;Автоматически созданное описание">
              <a:extLst>
                <a:ext uri="{FF2B5EF4-FFF2-40B4-BE49-F238E27FC236}">
                  <a16:creationId xmlns:a16="http://schemas.microsoft.com/office/drawing/2014/main" id="{CC427F27-4957-25A0-4ABC-DE483F8CB5F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92925" y="3667085"/>
              <a:ext cx="1690954" cy="1690954"/>
            </a:xfrm>
            <a:prstGeom prst="rect">
              <a:avLst/>
            </a:prstGeom>
          </p:spPr>
        </p:pic>
        <p:pic>
          <p:nvPicPr>
            <p:cNvPr id="12" name="Рисунок 11" descr="Изображение выглядит как цветок, рисунок, искусство, Украшение из цветов&#10;&#10;Автоматически созданное описание">
              <a:extLst>
                <a:ext uri="{FF2B5EF4-FFF2-40B4-BE49-F238E27FC236}">
                  <a16:creationId xmlns:a16="http://schemas.microsoft.com/office/drawing/2014/main" id="{A2F864CF-BE80-A0AC-C920-BDB2D93DF6A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1981"/>
            <a:stretch/>
          </p:blipFill>
          <p:spPr>
            <a:xfrm>
              <a:off x="4466655" y="3314931"/>
              <a:ext cx="1343494" cy="1048182"/>
            </a:xfrm>
            <a:prstGeom prst="ellipse">
              <a:avLst/>
            </a:prstGeom>
          </p:spPr>
        </p:pic>
        <p:pic>
          <p:nvPicPr>
            <p:cNvPr id="27" name="Рисунок 26" descr="Изображение выглядит как контейнер, коробка, деревянный&#10;&#10;Автоматически созданное описание">
              <a:extLst>
                <a:ext uri="{FF2B5EF4-FFF2-40B4-BE49-F238E27FC236}">
                  <a16:creationId xmlns:a16="http://schemas.microsoft.com/office/drawing/2014/main" id="{7D5D4959-E1AE-7FC6-95E3-34034ACEEA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8844" t="40493" r="-29972" b="2"/>
            <a:stretch/>
          </p:blipFill>
          <p:spPr>
            <a:xfrm>
              <a:off x="4143375" y="4348162"/>
              <a:ext cx="2347300" cy="1006211"/>
            </a:xfrm>
            <a:prstGeom prst="hexagon">
              <a:avLst/>
            </a:prstGeom>
          </p:spPr>
        </p:pic>
        <p:pic>
          <p:nvPicPr>
            <p:cNvPr id="28" name="Рисунок 27" descr="Изображение выглядит как ножницы, инструмент&#10;&#10;Автоматически созданное описание">
              <a:extLst>
                <a:ext uri="{FF2B5EF4-FFF2-40B4-BE49-F238E27FC236}">
                  <a16:creationId xmlns:a16="http://schemas.microsoft.com/office/drawing/2014/main" id="{282033EA-5E95-CF25-60A7-4F415B2B7918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12352" y="3776064"/>
              <a:ext cx="1242083" cy="1287757"/>
            </a:xfrm>
            <a:prstGeom prst="rect">
              <a:avLst/>
            </a:prstGeom>
          </p:spPr>
        </p:pic>
      </p:grpSp>
      <p:pic>
        <p:nvPicPr>
          <p:cNvPr id="29" name="Рисунок 28" descr="Изображение выглядит как футбол, футбольный мяч, мяч, сеть&#10;&#10;Автоматически созданное описание">
            <a:extLst>
              <a:ext uri="{FF2B5EF4-FFF2-40B4-BE49-F238E27FC236}">
                <a16:creationId xmlns:a16="http://schemas.microsoft.com/office/drawing/2014/main" id="{15B5DFDD-90C1-119D-A058-8CDAC07751F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0575" y="381883"/>
            <a:ext cx="1507592" cy="1440363"/>
          </a:xfrm>
          <a:prstGeom prst="rect">
            <a:avLst/>
          </a:prstGeom>
        </p:spPr>
      </p:pic>
      <p:grpSp>
        <p:nvGrpSpPr>
          <p:cNvPr id="31" name="Группа 30">
            <a:extLst>
              <a:ext uri="{FF2B5EF4-FFF2-40B4-BE49-F238E27FC236}">
                <a16:creationId xmlns:a16="http://schemas.microsoft.com/office/drawing/2014/main" id="{80D73800-5602-5BC4-9D7D-A45749385277}"/>
              </a:ext>
            </a:extLst>
          </p:cNvPr>
          <p:cNvGrpSpPr/>
          <p:nvPr/>
        </p:nvGrpSpPr>
        <p:grpSpPr>
          <a:xfrm>
            <a:off x="3935246" y="2071259"/>
            <a:ext cx="1531330" cy="1064903"/>
            <a:chOff x="3642047" y="3048187"/>
            <a:chExt cx="1365879" cy="949847"/>
          </a:xfrm>
        </p:grpSpPr>
        <p:pic>
          <p:nvPicPr>
            <p:cNvPr id="34" name="Рисунок 33" descr="Изображение выглядит как Электронное устройство, гаджет, Мобильный телефон, Устройство связи&#10;&#10;Автоматически созданное описание">
              <a:extLst>
                <a:ext uri="{FF2B5EF4-FFF2-40B4-BE49-F238E27FC236}">
                  <a16:creationId xmlns:a16="http://schemas.microsoft.com/office/drawing/2014/main" id="{7F4EA8D4-5DC9-2982-57AC-C1CEF4BBFE2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496"/>
            <a:stretch/>
          </p:blipFill>
          <p:spPr>
            <a:xfrm>
              <a:off x="3642047" y="3048187"/>
              <a:ext cx="793161" cy="949847"/>
            </a:xfrm>
            <a:prstGeom prst="rect">
              <a:avLst/>
            </a:prstGeom>
          </p:spPr>
        </p:pic>
        <p:pic>
          <p:nvPicPr>
            <p:cNvPr id="37" name="Рисунок 36" descr="Изображение выглядит как электроника, камера, Камеры и оптика, объектив&#10;&#10;Автоматически созданное описание">
              <a:extLst>
                <a:ext uri="{FF2B5EF4-FFF2-40B4-BE49-F238E27FC236}">
                  <a16:creationId xmlns:a16="http://schemas.microsoft.com/office/drawing/2014/main" id="{E5924705-4297-E2A8-374C-3098A1ADC7CF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36276" y="3285156"/>
              <a:ext cx="871650" cy="673722"/>
            </a:xfrm>
            <a:prstGeom prst="rect">
              <a:avLst/>
            </a:prstGeom>
          </p:spPr>
        </p:pic>
      </p:grpSp>
      <p:grpSp>
        <p:nvGrpSpPr>
          <p:cNvPr id="39" name="Группа 38">
            <a:extLst>
              <a:ext uri="{FF2B5EF4-FFF2-40B4-BE49-F238E27FC236}">
                <a16:creationId xmlns:a16="http://schemas.microsoft.com/office/drawing/2014/main" id="{7F7B5DB6-912C-75DC-6BD5-9F697F60D4E1}"/>
              </a:ext>
            </a:extLst>
          </p:cNvPr>
          <p:cNvGrpSpPr/>
          <p:nvPr/>
        </p:nvGrpSpPr>
        <p:grpSpPr>
          <a:xfrm>
            <a:off x="1667487" y="306628"/>
            <a:ext cx="1650657" cy="1650657"/>
            <a:chOff x="2181952" y="724492"/>
            <a:chExt cx="1386748" cy="1386748"/>
          </a:xfrm>
        </p:grpSpPr>
        <p:pic>
          <p:nvPicPr>
            <p:cNvPr id="46" name="Рисунок 45" descr="Изображение выглядит как мультфильм, рисунок, Торт на день рождения, иллюстр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94FE3AA8-7ABD-BBE7-F8C7-F587543A8A4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81952" y="724492"/>
              <a:ext cx="1386748" cy="1386748"/>
            </a:xfrm>
            <a:prstGeom prst="rect">
              <a:avLst/>
            </a:prstGeom>
          </p:spPr>
        </p:pic>
        <p:pic>
          <p:nvPicPr>
            <p:cNvPr id="50" name="Рисунок 49" descr="Изображение выглядит как лошадь, грива, кобыла, млекопитающее&#10;&#10;Автоматически созданное описание">
              <a:extLst>
                <a:ext uri="{FF2B5EF4-FFF2-40B4-BE49-F238E27FC236}">
                  <a16:creationId xmlns:a16="http://schemas.microsoft.com/office/drawing/2014/main" id="{A002C73A-E517-71A9-E5DC-AAA0948B0C0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92528" y="871797"/>
              <a:ext cx="962747" cy="965307"/>
            </a:xfrm>
            <a:prstGeom prst="rect">
              <a:avLst/>
            </a:prstGeom>
          </p:spPr>
        </p:pic>
      </p:grpSp>
      <p:grpSp>
        <p:nvGrpSpPr>
          <p:cNvPr id="57" name="Группа 56">
            <a:extLst>
              <a:ext uri="{FF2B5EF4-FFF2-40B4-BE49-F238E27FC236}">
                <a16:creationId xmlns:a16="http://schemas.microsoft.com/office/drawing/2014/main" id="{61DAA1DF-81FF-CF04-8C26-F12B594DDEED}"/>
              </a:ext>
            </a:extLst>
          </p:cNvPr>
          <p:cNvGrpSpPr/>
          <p:nvPr/>
        </p:nvGrpSpPr>
        <p:grpSpPr>
          <a:xfrm>
            <a:off x="5890731" y="1828759"/>
            <a:ext cx="1591541" cy="1570598"/>
            <a:chOff x="2591583" y="3756497"/>
            <a:chExt cx="1727600" cy="1704868"/>
          </a:xfrm>
        </p:grpSpPr>
        <p:pic>
          <p:nvPicPr>
            <p:cNvPr id="58" name="Рисунок 57" descr="Изображение выглядит как бутылка, стекло, искусство&#10;&#10;Автоматически созданное описание со средним доверительным уровнем">
              <a:extLst>
                <a:ext uri="{FF2B5EF4-FFF2-40B4-BE49-F238E27FC236}">
                  <a16:creationId xmlns:a16="http://schemas.microsoft.com/office/drawing/2014/main" id="{860D3D9C-2815-9F41-662D-7F380684F55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11924" y="4682140"/>
              <a:ext cx="665567" cy="665567"/>
            </a:xfrm>
            <a:prstGeom prst="rect">
              <a:avLst/>
            </a:prstGeom>
          </p:spPr>
        </p:pic>
        <p:pic>
          <p:nvPicPr>
            <p:cNvPr id="59" name="Рисунок 58" descr="Изображение выглядит как микроскоп, зарисовка&#10;&#10;Автоматически созданное описание">
              <a:extLst>
                <a:ext uri="{FF2B5EF4-FFF2-40B4-BE49-F238E27FC236}">
                  <a16:creationId xmlns:a16="http://schemas.microsoft.com/office/drawing/2014/main" id="{C6E588AC-EDB6-F0A8-3F56-CDC2A936FBB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91583" y="3756497"/>
              <a:ext cx="1690954" cy="1690954"/>
            </a:xfrm>
            <a:prstGeom prst="rect">
              <a:avLst/>
            </a:prstGeom>
          </p:spPr>
        </p:pic>
        <p:pic>
          <p:nvPicPr>
            <p:cNvPr id="60" name="Рисунок 59" descr="Изображение выглядит как бутылка, стекло, искусство&#10;&#10;Автоматически созданное описание со средним доверительным уровнем">
              <a:extLst>
                <a:ext uri="{FF2B5EF4-FFF2-40B4-BE49-F238E27FC236}">
                  <a16:creationId xmlns:a16="http://schemas.microsoft.com/office/drawing/2014/main" id="{4EBDFBC8-3B0A-4BD7-C0E2-255CB0EC8B9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53616" y="4729896"/>
              <a:ext cx="665567" cy="665567"/>
            </a:xfrm>
            <a:prstGeom prst="rect">
              <a:avLst/>
            </a:prstGeom>
          </p:spPr>
        </p:pic>
        <p:pic>
          <p:nvPicPr>
            <p:cNvPr id="61" name="Рисунок 60" descr="Изображение выглядит как бутылка, стекло, искусство&#10;&#10;Автоматически созданное описание со средним доверительным уровнем">
              <a:extLst>
                <a:ext uri="{FF2B5EF4-FFF2-40B4-BE49-F238E27FC236}">
                  <a16:creationId xmlns:a16="http://schemas.microsoft.com/office/drawing/2014/main" id="{3CEB3A1B-AD95-98EF-DDBF-B732384B7A9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20832" y="4795798"/>
              <a:ext cx="665567" cy="665567"/>
            </a:xfrm>
            <a:prstGeom prst="rect">
              <a:avLst/>
            </a:prstGeom>
          </p:spPr>
        </p:pic>
      </p:grpSp>
      <p:pic>
        <p:nvPicPr>
          <p:cNvPr id="63" name="Рисунок 62" descr="Изображение выглядит как стол, рисунок, картина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40383E85-AA05-D4C8-C62E-4F511F8F45F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5776" y="438245"/>
            <a:ext cx="1507591" cy="1507591"/>
          </a:xfrm>
          <a:prstGeom prst="rect">
            <a:avLst/>
          </a:prstGeom>
        </p:spPr>
      </p:pic>
      <p:pic>
        <p:nvPicPr>
          <p:cNvPr id="51" name="Рисунок 50" descr="Изображение выглядит как рисунок, Предметная фотография, кружка&#10;&#10;Автоматически созданное описание">
            <a:extLst>
              <a:ext uri="{FF2B5EF4-FFF2-40B4-BE49-F238E27FC236}">
                <a16:creationId xmlns:a16="http://schemas.microsoft.com/office/drawing/2014/main" id="{FC31AAC1-87B5-5C05-C578-DD8A3B00B5CC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5334" y="185155"/>
            <a:ext cx="5342785" cy="5438192"/>
          </a:xfrm>
          <a:prstGeom prst="rect">
            <a:avLst/>
          </a:prstGeom>
        </p:spPr>
      </p:pic>
      <p:pic>
        <p:nvPicPr>
          <p:cNvPr id="249" name="Picture 248" descr="image.png"/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8208914" y="2573605"/>
            <a:ext cx="2924175" cy="326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1016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4.44444E-6 L 0.26953 0.52778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477" y="263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1.11111E-6 L -0.09531 0.34583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66" y="172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0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9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6" fill="hold">
                      <p:stCondLst>
                        <p:cond delay="0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4.07407E-6 L -0.10052 0.50024 " pathEditMode="relative" rAng="0" ptsTypes="AA">
                                      <p:cBhvr>
                                        <p:cTn id="19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26" y="2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2000"/>
                            </p:stCondLst>
                            <p:childTnLst>
                              <p:par>
                                <p:cTn id="20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07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8" fill="hold">
                      <p:stCondLst>
                        <p:cond delay="0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2.22222E-6 L -0.08321 0.48541 " pathEditMode="relative" rAng="0" ptsTypes="AA">
                                      <p:cBhvr>
                                        <p:cTn id="211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67" y="242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2000"/>
                            </p:stCondLst>
                            <p:childTnLst>
                              <p:par>
                                <p:cTn id="2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21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0" fill="hold">
                      <p:stCondLst>
                        <p:cond delay="0"/>
                      </p:stCondLst>
                      <p:childTnLst>
                        <p:par>
                          <p:cTn id="221" fill="hold">
                            <p:stCondLst>
                              <p:cond delay="0"/>
                            </p:stCondLst>
                            <p:childTnLst>
                              <p:par>
                                <p:cTn id="22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3.33333E-6 L 0.25768 0.31783 " pathEditMode="relative" rAng="0" ptsTypes="AA">
                                      <p:cBhvr>
                                        <p:cTn id="22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878" y="158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2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1" fill="hold">
                            <p:stCondLst>
                              <p:cond delay="2500"/>
                            </p:stCondLst>
                            <p:childTnLst>
                              <p:par>
                                <p:cTn id="23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3.33333E-6 L 0.98998 -0.13125 " pathEditMode="relative" rAng="0" ptsTypes="AA">
                                      <p:cBhvr>
                                        <p:cTn id="23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492" y="-65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34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5" fill="hold">
                      <p:stCondLst>
                        <p:cond delay="0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1.48148E-6 L -0.26758 0.29815 " pathEditMode="relative" rAng="0" ptsTypes="AA">
                                      <p:cBhvr>
                                        <p:cTn id="238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385" y="149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9" fill="hold">
                            <p:stCondLst>
                              <p:cond delay="2000"/>
                            </p:stCondLst>
                            <p:childTnLst>
                              <p:par>
                                <p:cTn id="24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6" fill="hold">
                            <p:stCondLst>
                              <p:cond delay="2500"/>
                            </p:stCondLst>
                            <p:childTnLst>
                              <p:par>
                                <p:cTn id="24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1.48148E-6 L 0.68138 -0.38935 " pathEditMode="relative" rAng="0" ptsTypes="AA">
                                      <p:cBhvr>
                                        <p:cTn id="248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062" y="-194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66187D21-A7DF-40A4-B2B9-5AC3D2B28313}"/>
</file>

<file path=customXml/itemProps2.xml><?xml version="1.0" encoding="utf-8"?>
<ds:datastoreItem xmlns:ds="http://schemas.openxmlformats.org/officeDocument/2006/customXml" ds:itemID="{205C45E6-EAAC-48FB-BDA5-FB6D8C5DF3F9}"/>
</file>

<file path=customXml/itemProps3.xml><?xml version="1.0" encoding="utf-8"?>
<ds:datastoreItem xmlns:ds="http://schemas.openxmlformats.org/officeDocument/2006/customXml" ds:itemID="{47C0F2F5-2BBA-46C1-93A6-C34CA5B0DCC8}"/>
</file>

<file path=docProps/app.xml><?xml version="1.0" encoding="utf-8"?>
<Properties xmlns="http://schemas.openxmlformats.org/officeDocument/2006/extended-properties" xmlns:vt="http://schemas.openxmlformats.org/officeDocument/2006/docPropsVTypes">
  <TotalTime>607</TotalTime>
  <Words>1</Words>
  <Application>Microsoft Office PowerPoint</Application>
  <PresentationFormat>Широкоэкранный</PresentationFormat>
  <Paragraphs>1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Aptos</vt:lpstr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Администратор</cp:lastModifiedBy>
  <cp:revision>51</cp:revision>
  <dcterms:created xsi:type="dcterms:W3CDTF">2024-07-21T13:02:50Z</dcterms:created>
  <dcterms:modified xsi:type="dcterms:W3CDTF">2024-12-13T14:23:12Z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