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28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3336"/>
            <a:ext cx="1798934" cy="1798934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2200" y="2283336"/>
            <a:ext cx="26289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17</cp:revision>
  <dcterms:created xsi:type="dcterms:W3CDTF">2024-05-08T14:19:00Z</dcterms:created>
  <dcterms:modified xsi:type="dcterms:W3CDTF">2024-10-28T11:35:51Z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