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130" y="2198410"/>
            <a:ext cx="3429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