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6850" y="3752850"/>
            <a:ext cx="269557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958D9D-5523-4D3A-A3EC-DEABA76F0246}"/>
</file>

<file path=customXml/itemProps2.xml><?xml version="1.0" encoding="utf-8"?>
<ds:datastoreItem xmlns:ds="http://schemas.openxmlformats.org/officeDocument/2006/customXml" ds:itemID="{2D4056CA-749F-45B5-AAF1-0DDB6B1BC279}"/>
</file>

<file path=customXml/itemProps3.xml><?xml version="1.0" encoding="utf-8"?>
<ds:datastoreItem xmlns:ds="http://schemas.openxmlformats.org/officeDocument/2006/customXml" ds:itemID="{7B2A22BA-E241-4166-8949-B04C98C085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