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microsoft.com/office/2007/relationships/hdphoto" Target="../media/hdphoto5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6.wdp"/><Relationship Id="rId20" Type="http://schemas.openxmlformats.org/officeDocument/2006/relationships/image" Target="../media/image13.png"/><Relationship Id="rId21" Type="http://schemas.microsoft.com/office/2007/relationships/hdphoto" Target="../media/hdphoto7.wdp"/><Relationship Id="rId22" Type="http://schemas.openxmlformats.org/officeDocument/2006/relationships/image" Target="../media/image14.png"/><Relationship Id="rId23" Type="http://schemas.microsoft.com/office/2007/relationships/hdphoto" Target="../media/hdphoto8.wdp"/><Relationship Id="rId24" Type="http://schemas.openxmlformats.org/officeDocument/2006/relationships/image" Target="../media/image15.png"/><Relationship Id="rId25" Type="http://schemas.microsoft.com/office/2007/relationships/hdphoto" Target="../media/hdphoto9.wdp"/><Relationship Id="rId26" Type="http://schemas.openxmlformats.org/officeDocument/2006/relationships/image" Target="../media/image16.png"/><Relationship Id="rId27" Type="http://schemas.microsoft.com/office/2007/relationships/hdphoto" Target="../media/hdphoto10.wdp"/><Relationship Id="rId28" Type="http://schemas.openxmlformats.org/officeDocument/2006/relationships/image" Target="../media/image17.png"/><Relationship Id="rId29" Type="http://schemas.microsoft.com/office/2007/relationships/hdphoto" Target="../media/hdphoto11.wdp"/><Relationship Id="rId30" Type="http://schemas.openxmlformats.org/officeDocument/2006/relationships/image" Target="../media/image18.png"/><Relationship Id="rId31" Type="http://schemas.microsoft.com/office/2007/relationships/hdphoto" Target="../media/hdphoto12.wdp"/><Relationship Id="rId32" Type="http://schemas.openxmlformats.org/officeDocument/2006/relationships/image" Target="../media/image19.png"/><Relationship Id="rId33" Type="http://schemas.microsoft.com/office/2007/relationships/hdphoto" Target="../media/hdphoto13.wdp"/><Relationship Id="rId34" Type="http://schemas.openxmlformats.org/officeDocument/2006/relationships/image" Target="../media/image20.png"/><Relationship Id="rId35" Type="http://schemas.microsoft.com/office/2007/relationships/hdphoto" Target="../media/hdphoto14.wdp"/><Relationship Id="rId36" Type="http://schemas.openxmlformats.org/officeDocument/2006/relationships/image" Target="../media/image21.png"/><Relationship Id="rId37" Type="http://schemas.microsoft.com/office/2007/relationships/hdphoto" Target="../media/hdphoto15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830636" y="6218219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шерсти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736786" y="3882511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металла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6A38A1B2-C3F5-41DE-A407-FBCF7CC6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BD547485-2E84-44F9-922C-43603391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B2E4C1E-7CE2-4B39-A760-0118C6E64BE9}"/>
              </a:ext>
            </a:extLst>
          </p:cNvPr>
          <p:cNvSpPr/>
          <p:nvPr/>
        </p:nvSpPr>
        <p:spPr>
          <a:xfrm>
            <a:off x="4830618" y="5235834"/>
            <a:ext cx="6934837" cy="12483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разобрать предметы. Нажимай на коробку и распредели предметы по материалу. На дне коробки найди сюрприз.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051927" y="1992347"/>
            <a:ext cx="32575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2024-04-17T17:27:45Z</dcterms:created>
  <dcterms:modified xsi:type="dcterms:W3CDTF">2024-04-18T12:37:51Z</dcterms:modified>
</cp:coreProperties>
</file>