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7E5A0-7F2C-4A75-BE5C-4E87A4086927}" type="datetimeFigureOut">
              <a:rPr lang="ru-UA" smtClean="0"/>
              <a:t>17.12.2024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F5D6-2FE4-43A9-8925-71D1AC92D4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17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0F5D6-2FE4-43A9-8925-71D1AC92D4D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0372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646452" cy="1015663"/>
            <a:chOff x="5462014" y="5563589"/>
            <a:chExt cx="1646452" cy="1015663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181115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7860425" y="5554500"/>
            <a:ext cx="1770222" cy="1039250"/>
            <a:chOff x="7860425" y="5554500"/>
            <a:chExt cx="1770222" cy="1039250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7860425" y="5578087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29217" y="2207715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31569" y="2181595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44935" y="2182525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551904" y="2075168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524389" y="2190960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25307" y="2167848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378486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502613" y="2190960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998349" y="1907064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0030" y="2005602"/>
            <a:ext cx="34956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C -4.58333E-6 -0.03495 0.06198 -0.06204 0.13711 -0.06204 C 0.21459 -0.06204 0.27657 -0.03495 0.27657 7.40741E-7 C 0.27657 0.03495 0.33855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D2C0DF-15E8-40D0-A386-D03A7CC26510}"/>
</file>

<file path=customXml/itemProps2.xml><?xml version="1.0" encoding="utf-8"?>
<ds:datastoreItem xmlns:ds="http://schemas.openxmlformats.org/officeDocument/2006/customXml" ds:itemID="{5FCF476E-28A4-4BC2-8311-9B0EDE85BB80}"/>
</file>

<file path=customXml/itemProps3.xml><?xml version="1.0" encoding="utf-8"?>
<ds:datastoreItem xmlns:ds="http://schemas.openxmlformats.org/officeDocument/2006/customXml" ds:itemID="{B9AFBCD9-D153-4DD5-8069-6F1428C95DF3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2024-05-06T09:05:55Z</dcterms:created>
  <dcterms:modified xsi:type="dcterms:W3CDTF">2024-12-17T16:59:18Z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