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5" d="100"/>
          <a:sy n="55" d="100"/>
        </p:scale>
        <p:origin x="2634" y="109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svg"/><Relationship Id="rId17" Type="http://schemas.openxmlformats.org/officeDocument/2006/relationships/image" Target="../media/image15.jpg"/><Relationship Id="rId18" Type="http://schemas.openxmlformats.org/officeDocument/2006/relationships/image" Target="../media/image16.png"/><Relationship Id="rId19" Type="http://schemas.openxmlformats.org/officeDocument/2006/relationships/image" Target="../media/image17.jp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jp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462924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5521FD-599E-8511-DC95-F6BD19A2802B}"/>
              </a:ext>
            </a:extLst>
          </p:cNvPr>
          <p:cNvSpPr txBox="1"/>
          <p:nvPr/>
        </p:nvSpPr>
        <p:spPr>
          <a:xfrm>
            <a:off x="7020611" y="709469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Розтягувати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39C6B7D-C30A-0474-AEEB-3816FCB8F761}"/>
              </a:ext>
            </a:extLst>
          </p:cNvPr>
          <p:cNvGrpSpPr/>
          <p:nvPr/>
        </p:nvGrpSpPr>
        <p:grpSpPr>
          <a:xfrm>
            <a:off x="1888487" y="933637"/>
            <a:ext cx="2574878" cy="4176642"/>
            <a:chOff x="1780995" y="929919"/>
            <a:chExt cx="2574878" cy="4176642"/>
          </a:xfrm>
        </p:grpSpPr>
        <p:pic>
          <p:nvPicPr>
            <p:cNvPr id="6" name="Рисунок 5" descr="Изображение выглядит как улыбка, Зуб, человек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D2DB0AA2-850A-B408-0A65-35FCF70BB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8" t="1259" r="8000" b="2969"/>
            <a:stretch/>
          </p:blipFill>
          <p:spPr>
            <a:xfrm>
              <a:off x="1906722" y="929919"/>
              <a:ext cx="2449151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9" name="Рисунок 8" descr="Изображение выглядит как канделябр, свеча&#10;&#10;Автоматически созданное описание">
              <a:extLst>
                <a:ext uri="{FF2B5EF4-FFF2-40B4-BE49-F238E27FC236}">
                  <a16:creationId xmlns:a16="http://schemas.microsoft.com/office/drawing/2014/main" id="{CB48044F-BDC4-F588-A448-EE2EA179C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995" y="3444300"/>
              <a:ext cx="2532969" cy="1662261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4BAF77F-F73E-DA21-9A2D-71A9BF8BC335}"/>
              </a:ext>
            </a:extLst>
          </p:cNvPr>
          <p:cNvSpPr txBox="1"/>
          <p:nvPr/>
        </p:nvSpPr>
        <p:spPr>
          <a:xfrm>
            <a:off x="6992111" y="676439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90955" y="933636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B05760-62F9-2331-F2CD-9DA9E5BF386F}"/>
              </a:ext>
            </a:extLst>
          </p:cNvPr>
          <p:cNvSpPr txBox="1"/>
          <p:nvPr/>
        </p:nvSpPr>
        <p:spPr>
          <a:xfrm>
            <a:off x="6998780" y="657851"/>
            <a:ext cx="447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Конячка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Присмоктувати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Клацати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повільно</a:t>
            </a:r>
            <a:r>
              <a:rPr lang="ru-RU" sz="2400" dirty="0">
                <a:latin typeface="Comic Sans MS" panose="030F0702030302020204" pitchFamily="66" charset="0"/>
              </a:rPr>
              <a:t> і сильно.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щелепа</a:t>
            </a:r>
            <a:r>
              <a:rPr lang="ru-RU" sz="2400" dirty="0">
                <a:latin typeface="Comic Sans MS" panose="030F0702030302020204" pitchFamily="66" charset="0"/>
              </a:rPr>
              <a:t> повинна бути </a:t>
            </a:r>
            <a:r>
              <a:rPr lang="ru-RU" sz="2400" dirty="0" err="1">
                <a:latin typeface="Comic Sans MS" panose="030F0702030302020204" pitchFamily="66" charset="0"/>
              </a:rPr>
              <a:t>нерухома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897201" y="949787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DC67240-7494-2593-1E7D-C14C2F90D6BA}"/>
              </a:ext>
            </a:extLst>
          </p:cNvPr>
          <p:cNvSpPr txBox="1"/>
          <p:nvPr/>
        </p:nvSpPr>
        <p:spPr>
          <a:xfrm>
            <a:off x="6876942" y="676439"/>
            <a:ext cx="467516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Гармошка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</a:t>
            </a:r>
            <a:r>
              <a:rPr lang="ru-RU" sz="2400" dirty="0" err="1">
                <a:latin typeface="Comic Sans MS" panose="030F0702030302020204" pitchFamily="66" charset="0"/>
              </a:rPr>
              <a:t>відкрити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Не </a:t>
            </a:r>
            <a:r>
              <a:rPr lang="ru-RU" sz="2400" dirty="0" err="1">
                <a:latin typeface="Comic Sans MS" panose="030F0702030302020204" pitchFamily="66" charset="0"/>
              </a:rPr>
              <a:t>опускаючи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язика</a:t>
            </a:r>
            <a:r>
              <a:rPr lang="ru-RU" sz="2400" dirty="0">
                <a:latin typeface="Comic Sans MS" panose="030F0702030302020204" pitchFamily="66" charset="0"/>
              </a:rPr>
              <a:t> вниз, </a:t>
            </a:r>
            <a:r>
              <a:rPr lang="ru-RU" sz="2400" dirty="0" err="1">
                <a:latin typeface="Comic Sans MS" panose="030F0702030302020204" pitchFamily="66" charset="0"/>
              </a:rPr>
              <a:t>відкривати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latin typeface="Comic Sans MS" panose="030F0702030302020204" pitchFamily="66" charset="0"/>
              </a:rPr>
              <a:t>закривати</a:t>
            </a:r>
            <a:r>
              <a:rPr lang="ru-RU" sz="2400" dirty="0">
                <a:latin typeface="Comic Sans MS" panose="030F0702030302020204" pitchFamily="66" charset="0"/>
              </a:rPr>
              <a:t> рота,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Губи </a:t>
            </a:r>
            <a:r>
              <a:rPr lang="ru-RU" sz="2400" dirty="0" err="1">
                <a:latin typeface="Comic Sans MS" panose="030F0702030302020204" pitchFamily="66" charset="0"/>
              </a:rPr>
              <a:t>мають</a:t>
            </a:r>
            <a:r>
              <a:rPr lang="ru-RU" sz="2400" dirty="0">
                <a:latin typeface="Comic Sans MS" panose="030F0702030302020204" pitchFamily="66" charset="0"/>
              </a:rPr>
              <a:t> бути в </a:t>
            </a:r>
            <a:r>
              <a:rPr lang="ru-RU" sz="2400" dirty="0" err="1">
                <a:latin typeface="Comic Sans MS" panose="030F0702030302020204" pitchFamily="66" charset="0"/>
              </a:rPr>
              <a:t>посмішці</a:t>
            </a:r>
            <a:r>
              <a:rPr lang="ru-RU" sz="2400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EDF79D-6DA8-317C-584F-8A37A1E342B7}"/>
              </a:ext>
            </a:extLst>
          </p:cNvPr>
          <p:cNvSpPr txBox="1"/>
          <p:nvPr/>
        </p:nvSpPr>
        <p:spPr>
          <a:xfrm>
            <a:off x="6908715" y="634637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Дятел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</a:t>
            </a:r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Кінчик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за </a:t>
            </a:r>
            <a:r>
              <a:rPr lang="ru-RU" sz="2800" dirty="0" err="1">
                <a:latin typeface="Comic Sans MS" panose="030F0702030302020204" pitchFamily="66" charset="0"/>
              </a:rPr>
              <a:t>верхніми</a:t>
            </a:r>
            <a:r>
              <a:rPr lang="ru-RU" sz="2800" dirty="0">
                <a:latin typeface="Comic Sans MS" panose="030F0702030302020204" pitchFamily="66" charset="0"/>
              </a:rPr>
              <a:t> зубами. </a:t>
            </a:r>
            <a:r>
              <a:rPr lang="ru-RU" sz="2800" dirty="0" err="1">
                <a:latin typeface="Comic Sans MS" panose="030F0702030302020204" pitchFamily="66" charset="0"/>
              </a:rPr>
              <a:t>Швидко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вимовляти</a:t>
            </a:r>
            <a:r>
              <a:rPr lang="ru-RU" sz="2800" dirty="0">
                <a:latin typeface="Comic Sans MS" panose="030F0702030302020204" pitchFamily="66" charset="0"/>
              </a:rPr>
              <a:t>: "д-д-д".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12EA2C-5E50-0A99-1A83-5FEECBAF3EF9}"/>
              </a:ext>
            </a:extLst>
          </p:cNvPr>
          <p:cNvGrpSpPr/>
          <p:nvPr/>
        </p:nvGrpSpPr>
        <p:grpSpPr>
          <a:xfrm>
            <a:off x="1959128" y="956335"/>
            <a:ext cx="2462327" cy="4468281"/>
            <a:chOff x="1898396" y="941855"/>
            <a:chExt cx="2462327" cy="446828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7900321-6F21-CDF3-4FFE-0AD1C9AEA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0" t="-1" r="6072" b="6875"/>
            <a:stretch/>
          </p:blipFill>
          <p:spPr>
            <a:xfrm>
              <a:off x="1898396" y="941855"/>
              <a:ext cx="2462327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Изображение выглядит как музыка, аккордеон, музыкальный инструмент, гарм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5EF980D-867E-42B3-813A-1B33AA4F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397" y="3120912"/>
              <a:ext cx="2289224" cy="228922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3515876-9C8A-7469-7DA7-E4A938032DB2}"/>
              </a:ext>
            </a:extLst>
          </p:cNvPr>
          <p:cNvGrpSpPr/>
          <p:nvPr/>
        </p:nvGrpSpPr>
        <p:grpSpPr>
          <a:xfrm>
            <a:off x="1959127" y="956335"/>
            <a:ext cx="2449035" cy="4340744"/>
            <a:chOff x="1834462" y="873337"/>
            <a:chExt cx="2449035" cy="434074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8304420-439E-4FB4-552C-60820D79C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0" t="2804" r="12449" b="3260"/>
            <a:stretch/>
          </p:blipFill>
          <p:spPr>
            <a:xfrm>
              <a:off x="1834462" y="873337"/>
              <a:ext cx="2449035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35" name="Рисунок 34" descr="Изображение выглядит как птица, клюв, перо, Дятлообраз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54D619EA-639E-76A5-2222-962DA75A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4" y="3314618"/>
              <a:ext cx="1899463" cy="1899463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9" y="25240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9" grpId="0"/>
      <p:bldP spid="39" grpId="1"/>
      <p:bldP spid="29" grpId="0"/>
      <p:bldP spid="29" grpId="1"/>
      <p:bldP spid="40" grpId="0"/>
      <p:bldP spid="40" grpId="1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93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2024-10-29T18:43:00Z</dcterms:modified>
</cp:coreProperties>
</file>